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2" r:id="rId1"/>
    <p:sldMasterId id="2147483990" r:id="rId2"/>
  </p:sldMasterIdLst>
  <p:notesMasterIdLst>
    <p:notesMasterId r:id="rId6"/>
  </p:notesMasterIdLst>
  <p:handoutMasterIdLst>
    <p:handoutMasterId r:id="rId7"/>
  </p:handoutMasterIdLst>
  <p:sldIdLst>
    <p:sldId id="433" r:id="rId3"/>
    <p:sldId id="451" r:id="rId4"/>
    <p:sldId id="500" r:id="rId5"/>
  </p:sldIdLst>
  <p:sldSz cx="6858000" cy="9906000" type="A4"/>
  <p:notesSz cx="7104063" cy="10234613"/>
  <p:defaultTextStyle>
    <a:defPPr>
      <a:defRPr lang="en-US"/>
    </a:defPPr>
    <a:lvl1pPr marL="0" algn="l" defTabSz="91437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7" algn="l" defTabSz="91437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3" algn="l" defTabSz="91437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0" algn="l" defTabSz="91437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47" algn="l" defTabSz="91437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33" algn="l" defTabSz="91437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20" algn="l" defTabSz="91437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07" algn="l" defTabSz="91437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94" algn="l" defTabSz="91437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8" userDrawn="1">
          <p15:clr>
            <a:srgbClr val="A4A3A4"/>
          </p15:clr>
        </p15:guide>
        <p15:guide id="2" pos="21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淡色スタイル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325" autoAdjust="0"/>
  </p:normalViewPr>
  <p:slideViewPr>
    <p:cSldViewPr snapToGrid="0">
      <p:cViewPr varScale="1">
        <p:scale>
          <a:sx n="48" d="100"/>
          <a:sy n="48" d="100"/>
        </p:scale>
        <p:origin x="1632" y="28"/>
      </p:cViewPr>
      <p:guideLst>
        <p:guide orient="horz" pos="308"/>
        <p:guide pos="21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</p:sldLst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1052"/>
    </p:cViewPr>
  </p:sorterViewPr>
  <p:notesViewPr>
    <p:cSldViewPr snapToGrid="0">
      <p:cViewPr varScale="1">
        <p:scale>
          <a:sx n="47" d="100"/>
          <a:sy n="47" d="100"/>
        </p:scale>
        <p:origin x="2748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3.xml"/><Relationship Id="rId2" Type="http://schemas.openxmlformats.org/officeDocument/2006/relationships/slide" Target="slides/slide2.xml"/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8BA593B7-3BE7-4C1B-B6F2-9E38C3EC54F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8" cy="513508"/>
          </a:xfrm>
          <a:prstGeom prst="rect">
            <a:avLst/>
          </a:prstGeom>
        </p:spPr>
        <p:txBody>
          <a:bodyPr vert="horz" lIns="95487" tIns="47743" rIns="95487" bIns="47743" rtlCol="0"/>
          <a:lstStyle>
            <a:lvl1pPr algn="l">
              <a:defRPr sz="1300"/>
            </a:lvl1pPr>
          </a:lstStyle>
          <a:p>
            <a:endParaRPr kumimoji="1" lang="ja-JP" altLang="en-US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B0CBFDE-1092-4D06-9089-43E7ECD4FDF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3992" y="0"/>
            <a:ext cx="3078428" cy="513508"/>
          </a:xfrm>
          <a:prstGeom prst="rect">
            <a:avLst/>
          </a:prstGeom>
        </p:spPr>
        <p:txBody>
          <a:bodyPr vert="horz" lIns="95487" tIns="47743" rIns="95487" bIns="47743" rtlCol="0"/>
          <a:lstStyle>
            <a:lvl1pPr algn="r">
              <a:defRPr sz="1300"/>
            </a:lvl1pPr>
          </a:lstStyle>
          <a:p>
            <a:fld id="{85DB5541-1A48-4258-88E0-2BAD1394F9D9}" type="datetimeFigureOut">
              <a:rPr kumimoji="1" lang="ja-JP" altLang="en-US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2024/9/26</a:t>
            </a:fld>
            <a:endParaRPr kumimoji="1" lang="ja-JP" altLang="en-US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728105D-4711-473D-A695-FFB0D3474A3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1109"/>
            <a:ext cx="3078428" cy="513507"/>
          </a:xfrm>
          <a:prstGeom prst="rect">
            <a:avLst/>
          </a:prstGeom>
        </p:spPr>
        <p:txBody>
          <a:bodyPr vert="horz" lIns="95487" tIns="47743" rIns="95487" bIns="47743" rtlCol="0" anchor="b"/>
          <a:lstStyle>
            <a:lvl1pPr algn="l">
              <a:defRPr sz="1300"/>
            </a:lvl1pPr>
          </a:lstStyle>
          <a:p>
            <a:endParaRPr kumimoji="1" lang="ja-JP" altLang="en-US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6999C28-01B8-43DF-A243-45B557E90D3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3992" y="9721109"/>
            <a:ext cx="3078428" cy="513507"/>
          </a:xfrm>
          <a:prstGeom prst="rect">
            <a:avLst/>
          </a:prstGeom>
        </p:spPr>
        <p:txBody>
          <a:bodyPr vert="horz" lIns="95487" tIns="47743" rIns="95487" bIns="47743" rtlCol="0" anchor="b"/>
          <a:lstStyle>
            <a:lvl1pPr algn="r">
              <a:defRPr sz="1300"/>
            </a:lvl1pPr>
          </a:lstStyle>
          <a:p>
            <a:fld id="{095FC95C-4109-486A-8B02-85452C034B70}" type="slidenum">
              <a:rPr kumimoji="1" lang="ja-JP" altLang="en-US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‹#›</a:t>
            </a:fld>
            <a:endParaRPr kumimoji="1" lang="ja-JP" altLang="en-US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088843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79042" cy="513789"/>
          </a:xfrm>
          <a:prstGeom prst="rect">
            <a:avLst/>
          </a:prstGeom>
        </p:spPr>
        <p:txBody>
          <a:bodyPr vert="horz" lIns="95487" tIns="47743" rIns="95487" bIns="47743" rtlCol="0"/>
          <a:lstStyle>
            <a:lvl1pPr algn="l">
              <a:defRPr sz="1300"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349" y="2"/>
            <a:ext cx="3079040" cy="513789"/>
          </a:xfrm>
          <a:prstGeom prst="rect">
            <a:avLst/>
          </a:prstGeom>
        </p:spPr>
        <p:txBody>
          <a:bodyPr vert="horz" lIns="95487" tIns="47743" rIns="95487" bIns="47743" rtlCol="0"/>
          <a:lstStyle>
            <a:lvl1pPr algn="r">
              <a:defRPr sz="1300"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</a:lstStyle>
          <a:p>
            <a:fld id="{AC0ABBF2-927A-430E-BB25-96BC68E18D49}" type="datetimeFigureOut">
              <a:rPr kumimoji="1" lang="ja-JP" altLang="en-US" smtClean="0"/>
              <a:pPr/>
              <a:t>2024/9/26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57438" y="1279525"/>
            <a:ext cx="2389187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87" tIns="47743" rIns="95487" bIns="47743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9907" y="4925461"/>
            <a:ext cx="5684255" cy="4029621"/>
          </a:xfrm>
          <a:prstGeom prst="rect">
            <a:avLst/>
          </a:prstGeom>
        </p:spPr>
        <p:txBody>
          <a:bodyPr vert="horz" lIns="95487" tIns="47743" rIns="95487" bIns="47743" rtlCol="0"/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20826"/>
            <a:ext cx="3079042" cy="513789"/>
          </a:xfrm>
          <a:prstGeom prst="rect">
            <a:avLst/>
          </a:prstGeom>
        </p:spPr>
        <p:txBody>
          <a:bodyPr vert="horz" lIns="95487" tIns="47743" rIns="95487" bIns="47743" rtlCol="0" anchor="b"/>
          <a:lstStyle>
            <a:lvl1pPr algn="l">
              <a:defRPr sz="1300"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349" y="9720826"/>
            <a:ext cx="3079040" cy="513789"/>
          </a:xfrm>
          <a:prstGeom prst="rect">
            <a:avLst/>
          </a:prstGeom>
        </p:spPr>
        <p:txBody>
          <a:bodyPr vert="horz" lIns="95487" tIns="47743" rIns="95487" bIns="47743" rtlCol="0" anchor="b"/>
          <a:lstStyle>
            <a:lvl1pPr algn="r">
              <a:defRPr sz="1300"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</a:lstStyle>
          <a:p>
            <a:fld id="{32A9A7C9-9F07-4A0A-8A10-17BF2AEED4C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395037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73" rtl="0" eaLnBrk="1" latinLnBrk="0" hangingPunct="1">
      <a:defRPr kumimoji="1" sz="1200" kern="1200">
        <a:solidFill>
          <a:schemeClr val="tx1"/>
        </a:solidFill>
        <a:latin typeface="游ゴシック" panose="020B0400000000000000" pitchFamily="50" charset="-128"/>
        <a:ea typeface="游ゴシック" panose="020B0400000000000000" pitchFamily="50" charset="-128"/>
        <a:cs typeface="+mn-cs"/>
      </a:defRPr>
    </a:lvl1pPr>
    <a:lvl2pPr marL="457187" algn="l" defTabSz="914373" rtl="0" eaLnBrk="1" latinLnBrk="0" hangingPunct="1">
      <a:defRPr kumimoji="1" sz="1200" kern="1200">
        <a:solidFill>
          <a:schemeClr val="tx1"/>
        </a:solidFill>
        <a:latin typeface="游ゴシック" panose="020B0400000000000000" pitchFamily="50" charset="-128"/>
        <a:ea typeface="游ゴシック" panose="020B0400000000000000" pitchFamily="50" charset="-128"/>
        <a:cs typeface="+mn-cs"/>
      </a:defRPr>
    </a:lvl2pPr>
    <a:lvl3pPr marL="914373" algn="l" defTabSz="914373" rtl="0" eaLnBrk="1" latinLnBrk="0" hangingPunct="1">
      <a:defRPr kumimoji="1" sz="1200" kern="1200">
        <a:solidFill>
          <a:schemeClr val="tx1"/>
        </a:solidFill>
        <a:latin typeface="游ゴシック" panose="020B0400000000000000" pitchFamily="50" charset="-128"/>
        <a:ea typeface="游ゴシック" panose="020B0400000000000000" pitchFamily="50" charset="-128"/>
        <a:cs typeface="+mn-cs"/>
      </a:defRPr>
    </a:lvl3pPr>
    <a:lvl4pPr marL="1371560" algn="l" defTabSz="914373" rtl="0" eaLnBrk="1" latinLnBrk="0" hangingPunct="1">
      <a:defRPr kumimoji="1" sz="1200" kern="1200">
        <a:solidFill>
          <a:schemeClr val="tx1"/>
        </a:solidFill>
        <a:latin typeface="游ゴシック" panose="020B0400000000000000" pitchFamily="50" charset="-128"/>
        <a:ea typeface="游ゴシック" panose="020B0400000000000000" pitchFamily="50" charset="-128"/>
        <a:cs typeface="+mn-cs"/>
      </a:defRPr>
    </a:lvl4pPr>
    <a:lvl5pPr marL="1828747" algn="l" defTabSz="914373" rtl="0" eaLnBrk="1" latinLnBrk="0" hangingPunct="1">
      <a:defRPr kumimoji="1" sz="1200" kern="1200">
        <a:solidFill>
          <a:schemeClr val="tx1"/>
        </a:solidFill>
        <a:latin typeface="游ゴシック" panose="020B0400000000000000" pitchFamily="50" charset="-128"/>
        <a:ea typeface="游ゴシック" panose="020B0400000000000000" pitchFamily="50" charset="-128"/>
        <a:cs typeface="+mn-cs"/>
      </a:defRPr>
    </a:lvl5pPr>
    <a:lvl6pPr marL="2285933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120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307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494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357438" y="1279525"/>
            <a:ext cx="2389187" cy="345281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A9A7C9-9F07-4A0A-8A10-17BF2AEED4C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1216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D5FF46-FBBB-7F54-AA52-0EC2F507A3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211A202-CBB5-B572-625F-106A0D59EB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357438" y="1279525"/>
            <a:ext cx="2389187" cy="3452813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6F8D7B7-2B95-811C-FFEF-7BC03C46DA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886D4D0-3448-6F61-535D-EFDE8BDE3C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A9A7C9-9F07-4A0A-8A10-17BF2AEED4CC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76627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D5FF46-FBBB-7F54-AA52-0EC2F507A3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211A202-CBB5-B572-625F-106A0D59EB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357438" y="1279525"/>
            <a:ext cx="2389187" cy="3452813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6F8D7B7-2B95-811C-FFEF-7BC03C46DA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886D4D0-3448-6F61-535D-EFDE8BDE3C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A9A7C9-9F07-4A0A-8A10-17BF2AEED4CC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6317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ja/%E3%83%93%E3%83%BC%E7%8E%89-%E3%82%AD%E3%83%A9%E3%82%AD%E3%83%A9-%E8%83%8C%E6%99%AF%E7%B4%A0%E6%9D%90-%E4%B8%8D%E6%80%9D%E8%AD%B0-%E3%83%A1%E3%83%AA%E3%83%BC%E3%82%AF%E3%83%AA%E3%82%B9%E3%83%9E%E3%82%B9-1983127/" TargetMode="External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風呂モニ　マニュアル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48AAEF5-BB11-2801-F29B-7311FB30D87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3345" y="9249222"/>
            <a:ext cx="1543050" cy="527403"/>
          </a:xfrm>
        </p:spPr>
        <p:txBody>
          <a:bodyPr/>
          <a:lstStyle/>
          <a:p>
            <a:r>
              <a:rPr kumimoji="1" lang="en-US" altLang="ja-JP" dirty="0">
                <a:latin typeface="游ゴシック" panose="020B0400000000000000" pitchFamily="50" charset="-128"/>
              </a:rPr>
              <a:t>Copyright © 2024</a:t>
            </a:r>
            <a:r>
              <a:rPr kumimoji="1" lang="ja-JP" altLang="en-US" dirty="0">
                <a:latin typeface="游ゴシック" panose="020B0400000000000000" pitchFamily="50" charset="-128"/>
              </a:rPr>
              <a:t>　</a:t>
            </a:r>
            <a:r>
              <a:rPr kumimoji="1" lang="en-US" altLang="ja-JP" dirty="0">
                <a:latin typeface="游ゴシック" panose="020B0400000000000000" pitchFamily="50" charset="-128"/>
              </a:rPr>
              <a:t>TRILLION CO.,LTD.</a:t>
            </a:r>
            <a:endParaRPr kumimoji="1" lang="ja-JP" altLang="en-US" dirty="0">
              <a:latin typeface="游ゴシック" panose="020B0400000000000000" pitchFamily="50" charset="-128"/>
            </a:endParaRPr>
          </a:p>
        </p:txBody>
      </p:sp>
      <p:pic>
        <p:nvPicPr>
          <p:cNvPr id="5" name="図 4" descr="食品 が含まれている画像&#10;&#10;自動的に生成された説明">
            <a:extLst>
              <a:ext uri="{FF2B5EF4-FFF2-40B4-BE49-F238E27FC236}">
                <a16:creationId xmlns:a16="http://schemas.microsoft.com/office/drawing/2014/main" id="{62DA3414-950D-A28B-7BB7-AAD0A817FA6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318018" y="1058780"/>
            <a:ext cx="6221963" cy="7751474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11B7F9D-4A86-209E-60AA-9EEF8C8CC67A}"/>
              </a:ext>
            </a:extLst>
          </p:cNvPr>
          <p:cNvSpPr/>
          <p:nvPr userDrawn="1"/>
        </p:nvSpPr>
        <p:spPr>
          <a:xfrm rot="20695713">
            <a:off x="2188264" y="3874435"/>
            <a:ext cx="3703984" cy="37664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57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438FDE9-14A9-93D0-6FBE-CC29398FB5F5}"/>
              </a:ext>
            </a:extLst>
          </p:cNvPr>
          <p:cNvSpPr/>
          <p:nvPr userDrawn="1"/>
        </p:nvSpPr>
        <p:spPr>
          <a:xfrm rot="2440120">
            <a:off x="1356466" y="2916488"/>
            <a:ext cx="3043752" cy="47192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57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3144BBE3-E83C-A2FD-36B5-C638E272BD6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31692" y="4885681"/>
            <a:ext cx="4141690" cy="912180"/>
          </a:xfrm>
          <a:ln>
            <a:noFill/>
          </a:ln>
        </p:spPr>
        <p:txBody>
          <a:bodyPr>
            <a:noAutofit/>
          </a:bodyPr>
          <a:lstStyle>
            <a:lvl1pPr>
              <a:lnSpc>
                <a:spcPct val="150000"/>
              </a:lnSpc>
              <a:defRPr sz="2400" b="1" cap="none" spc="0">
                <a:ln w="6600">
                  <a:solidFill>
                    <a:srgbClr val="0070C0"/>
                  </a:solidFill>
                  <a:prstDash val="solid"/>
                </a:ln>
                <a:solidFill>
                  <a:srgbClr val="FFFFFF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</a:defRPr>
            </a:lvl1pPr>
          </a:lstStyle>
          <a:p>
            <a:r>
              <a:rPr kumimoji="1" lang="ja-JP" altLang="en-US" dirty="0"/>
              <a:t>タイトルの書式設定</a:t>
            </a:r>
          </a:p>
        </p:txBody>
      </p:sp>
      <p:pic>
        <p:nvPicPr>
          <p:cNvPr id="9" name="Picture 168" descr="new_logo3">
            <a:extLst>
              <a:ext uri="{FF2B5EF4-FFF2-40B4-BE49-F238E27FC236}">
                <a16:creationId xmlns:a16="http://schemas.microsoft.com/office/drawing/2014/main" id="{1EF7B701-7A1F-FB9D-1D61-A3B919B0819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10290" y="6713736"/>
            <a:ext cx="652846" cy="690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サブタイトル 2">
            <a:extLst>
              <a:ext uri="{FF2B5EF4-FFF2-40B4-BE49-F238E27FC236}">
                <a16:creationId xmlns:a16="http://schemas.microsoft.com/office/drawing/2014/main" id="{1326C81F-A1E9-FBAB-02B3-6DBC93B7C2FE}"/>
              </a:ext>
            </a:extLst>
          </p:cNvPr>
          <p:cNvSpPr txBox="1">
            <a:spLocks/>
          </p:cNvSpPr>
          <p:nvPr userDrawn="1"/>
        </p:nvSpPr>
        <p:spPr bwMode="auto">
          <a:xfrm>
            <a:off x="2036713" y="6713735"/>
            <a:ext cx="3376144" cy="713807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89533" tIns="44767" rIns="89533" bIns="44767" anchor="t" compatLnSpc="1">
            <a:normAutofit fontScale="70000" lnSpcReduction="20000"/>
          </a:bodyPr>
          <a:lstStyle/>
          <a:p>
            <a:pPr algn="ctr" defTabSz="-13584482">
              <a:spcBef>
                <a:spcPct val="20000"/>
              </a:spcBef>
              <a:buClr>
                <a:schemeClr val="accent5">
                  <a:lumMod val="75000"/>
                </a:schemeClr>
              </a:buClr>
              <a:buSzPct val="80000"/>
              <a:defRPr/>
            </a:pPr>
            <a:r>
              <a:rPr kumimoji="1" lang="ja-JP" altLang="en-US" sz="1371" b="1" kern="0" dirty="0">
                <a:solidFill>
                  <a:srgbClr val="0070C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温浴施設の繁盛ソリューションパートナー</a:t>
            </a:r>
            <a:endParaRPr kumimoji="1" lang="en-US" altLang="ja-JP" sz="1371" b="1" kern="0" dirty="0">
              <a:solidFill>
                <a:srgbClr val="0070C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 defTabSz="-13584482">
              <a:spcBef>
                <a:spcPct val="20000"/>
              </a:spcBef>
              <a:buClr>
                <a:schemeClr val="accent5">
                  <a:lumMod val="75000"/>
                </a:schemeClr>
              </a:buClr>
              <a:buSzPct val="80000"/>
              <a:defRPr/>
            </a:pPr>
            <a:r>
              <a:rPr kumimoji="1" lang="ja-JP" altLang="en-US" sz="2742" b="1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株式会社トリリオン</a:t>
            </a:r>
            <a:endParaRPr kumimoji="1" lang="en-US" altLang="ja-JP" sz="2742" b="1" kern="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 defTabSz="-13584482">
              <a:spcBef>
                <a:spcPct val="20000"/>
              </a:spcBef>
              <a:buClr>
                <a:schemeClr val="accent5">
                  <a:lumMod val="75000"/>
                </a:schemeClr>
              </a:buClr>
              <a:buSzPct val="80000"/>
              <a:defRPr/>
            </a:pPr>
            <a:r>
              <a:rPr lang="en-US" altLang="ja-JP" sz="1567" b="1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URL</a:t>
            </a:r>
            <a:r>
              <a:rPr lang="ja-JP" altLang="en-US" sz="1567" b="1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lang="en-US" altLang="ja-JP" sz="1567" b="1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https://www.trillion.jp/</a:t>
            </a:r>
            <a:endParaRPr kumimoji="1" lang="ja-JP" altLang="en-US" sz="1567" b="1" kern="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 defTabSz="-13584482">
              <a:spcBef>
                <a:spcPct val="20000"/>
              </a:spcBef>
              <a:buClr>
                <a:schemeClr val="accent5">
                  <a:lumMod val="75000"/>
                </a:schemeClr>
              </a:buClr>
              <a:buSzPct val="80000"/>
              <a:defRPr/>
            </a:pPr>
            <a:endParaRPr kumimoji="1" lang="ja-JP" altLang="en-US" sz="1567" b="1" kern="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81720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144BBE3-E83C-A2FD-36B5-C638E272B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840" y="230820"/>
            <a:ext cx="6150320" cy="395395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48AAEF5-BB11-2801-F29B-7311FB30D87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3345" y="9249222"/>
            <a:ext cx="1543050" cy="527403"/>
          </a:xfrm>
        </p:spPr>
        <p:txBody>
          <a:bodyPr/>
          <a:lstStyle/>
          <a:p>
            <a:r>
              <a:rPr kumimoji="1" lang="en-US" altLang="ja-JP" dirty="0">
                <a:latin typeface="游ゴシック" panose="020B0400000000000000" pitchFamily="50" charset="-128"/>
              </a:rPr>
              <a:t>Copyright © 2024</a:t>
            </a:r>
            <a:r>
              <a:rPr kumimoji="1" lang="ja-JP" altLang="en-US" dirty="0">
                <a:latin typeface="游ゴシック" panose="020B0400000000000000" pitchFamily="50" charset="-128"/>
              </a:rPr>
              <a:t>　</a:t>
            </a:r>
            <a:r>
              <a:rPr kumimoji="1" lang="en-US" altLang="ja-JP" dirty="0">
                <a:latin typeface="游ゴシック" panose="020B0400000000000000" pitchFamily="50" charset="-128"/>
              </a:rPr>
              <a:t>TRILLION CO.,LTD.</a:t>
            </a:r>
            <a:endParaRPr kumimoji="1" lang="ja-JP" altLang="en-US" dirty="0">
              <a:latin typeface="游ゴシック" panose="020B0400000000000000" pitchFamily="50" charset="-128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9123F1A-E59D-5007-CC43-2195615D426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6091517" y="9249222"/>
            <a:ext cx="404447" cy="527403"/>
          </a:xfrm>
        </p:spPr>
        <p:txBody>
          <a:bodyPr/>
          <a:lstStyle/>
          <a:p>
            <a:fld id="{F18F8FE3-7539-4E1C-850C-3256C0784A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19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2065" y="197201"/>
            <a:ext cx="5915025" cy="252659"/>
          </a:xfrm>
        </p:spPr>
        <p:txBody>
          <a:bodyPr>
            <a:normAutofit/>
          </a:bodyPr>
          <a:lstStyle>
            <a:lvl1pPr>
              <a:defRPr sz="1089" b="1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游ゴシック" panose="020B0400000000000000" pitchFamily="50" charset="-128"/>
              </a:defRPr>
            </a:lvl1pPr>
            <a:lvl2pPr>
              <a:defRPr>
                <a:latin typeface="游ゴシック" panose="020B0400000000000000" pitchFamily="50" charset="-128"/>
              </a:defRPr>
            </a:lvl2pPr>
            <a:lvl3pPr>
              <a:defRPr>
                <a:latin typeface="游ゴシック" panose="020B0400000000000000" pitchFamily="50" charset="-128"/>
              </a:defRPr>
            </a:lvl3pPr>
            <a:lvl4pPr>
              <a:defRPr>
                <a:latin typeface="游ゴシック" panose="020B0400000000000000" pitchFamily="50" charset="-128"/>
              </a:defRPr>
            </a:lvl4pPr>
            <a:lvl5pPr>
              <a:defRPr>
                <a:latin typeface="游ゴシック" panose="020B0400000000000000" pitchFamily="50" charset="-128"/>
              </a:defRPr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pic>
        <p:nvPicPr>
          <p:cNvPr id="7" name="図 6" descr="グラフ, バブル チャート&#10;&#10;自動的に生成された説明">
            <a:extLst>
              <a:ext uri="{FF2B5EF4-FFF2-40B4-BE49-F238E27FC236}">
                <a16:creationId xmlns:a16="http://schemas.microsoft.com/office/drawing/2014/main" id="{4BFF3F38-0B39-468D-86B7-660982C4D50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4667" y="0"/>
            <a:ext cx="523333" cy="600374"/>
          </a:xfrm>
          <a:prstGeom prst="rect">
            <a:avLst/>
          </a:prstGeom>
        </p:spPr>
      </p:pic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4584A92-3709-CF64-00A8-966FA50958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043237" y="9181396"/>
            <a:ext cx="1543050" cy="527403"/>
          </a:xfrm>
        </p:spPr>
        <p:txBody>
          <a:bodyPr/>
          <a:lstStyle>
            <a:lvl1pPr>
              <a:defRPr>
                <a:latin typeface="游ゴシック" panose="020B0400000000000000" pitchFamily="50" charset="-128"/>
              </a:defRPr>
            </a:lvl1pPr>
          </a:lstStyle>
          <a:p>
            <a:fld id="{98CB84A5-A5C2-4286-A690-3F7F4E62A833}" type="datetime1">
              <a:rPr kumimoji="1" lang="ja-JP" altLang="en-US" smtClean="0"/>
              <a:pPr/>
              <a:t>2024/9/26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51ED9AB-EF43-24C8-2F90-F8DAA7B5D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1487" y="9378597"/>
            <a:ext cx="2314575" cy="527403"/>
          </a:xfrm>
        </p:spPr>
        <p:txBody>
          <a:bodyPr/>
          <a:lstStyle/>
          <a:p>
            <a:r>
              <a:rPr kumimoji="1" lang="en-US" altLang="ja-JP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Copyright © 2022</a:t>
            </a:r>
            <a:r>
              <a:rPr kumimoji="1" lang="ja-JP" altLang="en-US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kumimoji="1" lang="en-US" altLang="ja-JP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TRILLION CO.,LTD.</a:t>
            </a:r>
            <a:endParaRPr kumimoji="1" lang="ja-JP" altLang="en-US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31EFA2-4F17-A6C5-C365-5CB80C20B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98"/>
            </a:lvl1pPr>
          </a:lstStyle>
          <a:p>
            <a:fld id="{F18F8FE3-7539-4E1C-850C-3256C0784AD8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03822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マニュアル各ペー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144BBE3-E83C-A2FD-36B5-C638E272B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944" y="183754"/>
            <a:ext cx="6150320" cy="395395"/>
          </a:xfrm>
        </p:spPr>
        <p:txBody>
          <a:bodyPr>
            <a:normAutofit/>
          </a:bodyPr>
          <a:lstStyle>
            <a:lvl1pPr>
              <a:defRPr sz="180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48AAEF5-BB11-2801-F29B-7311FB30D87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3345" y="9249222"/>
            <a:ext cx="1543050" cy="527403"/>
          </a:xfrm>
        </p:spPr>
        <p:txBody>
          <a:bodyPr/>
          <a:lstStyle/>
          <a:p>
            <a:r>
              <a:rPr kumimoji="1" lang="en-US" altLang="ja-JP" dirty="0">
                <a:latin typeface="游ゴシック" panose="020B0400000000000000" pitchFamily="50" charset="-128"/>
              </a:rPr>
              <a:t>Copyright © 2024</a:t>
            </a:r>
            <a:r>
              <a:rPr kumimoji="1" lang="ja-JP" altLang="en-US" dirty="0">
                <a:latin typeface="游ゴシック" panose="020B0400000000000000" pitchFamily="50" charset="-128"/>
              </a:rPr>
              <a:t>　</a:t>
            </a:r>
            <a:r>
              <a:rPr kumimoji="1" lang="en-US" altLang="ja-JP" dirty="0">
                <a:latin typeface="游ゴシック" panose="020B0400000000000000" pitchFamily="50" charset="-128"/>
              </a:rPr>
              <a:t>TRILLION CO.,LTD.</a:t>
            </a:r>
            <a:endParaRPr kumimoji="1" lang="ja-JP" altLang="en-US" dirty="0">
              <a:latin typeface="游ゴシック" panose="020B0400000000000000" pitchFamily="50" charset="-128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9123F1A-E59D-5007-CC43-2195615D426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6091517" y="9249222"/>
            <a:ext cx="404447" cy="527403"/>
          </a:xfrm>
        </p:spPr>
        <p:txBody>
          <a:bodyPr/>
          <a:lstStyle/>
          <a:p>
            <a:fld id="{F18F8FE3-7539-4E1C-850C-3256C0784A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0023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7D03C01-5BB3-0062-7C8A-F3F229E25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73DD20B-2D47-D043-89A1-C2B3EA9FB31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 dirty="0">
                <a:latin typeface="游ゴシック" panose="020B0400000000000000" pitchFamily="50" charset="-128"/>
              </a:rPr>
              <a:t>Copyright © 2024</a:t>
            </a:r>
            <a:r>
              <a:rPr kumimoji="1" lang="ja-JP" altLang="en-US">
                <a:latin typeface="游ゴシック" panose="020B0400000000000000" pitchFamily="50" charset="-128"/>
              </a:rPr>
              <a:t>　</a:t>
            </a:r>
            <a:r>
              <a:rPr kumimoji="1" lang="en-US" altLang="ja-JP" dirty="0">
                <a:latin typeface="游ゴシック" panose="020B0400000000000000" pitchFamily="50" charset="-128"/>
              </a:rPr>
              <a:t>TRILLION CO.,LTD.</a:t>
            </a:r>
            <a:endParaRPr kumimoji="1" lang="ja-JP" altLang="en-US" dirty="0">
              <a:latin typeface="游ゴシック" panose="020B0400000000000000" pitchFamily="50" charset="-128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9CC471B-DE10-D161-793E-E324FBFAB5B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8F8FE3-7539-4E1C-850C-3256C0784AD8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41873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144BBE3-E83C-A2FD-36B5-C638E272B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7122" y="197201"/>
            <a:ext cx="3910133" cy="395395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48AAEF5-BB11-2801-F29B-7311FB30D87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3345" y="9249222"/>
            <a:ext cx="1543050" cy="527403"/>
          </a:xfrm>
        </p:spPr>
        <p:txBody>
          <a:bodyPr/>
          <a:lstStyle/>
          <a:p>
            <a:r>
              <a:rPr kumimoji="1" lang="en-US" altLang="ja-JP" dirty="0">
                <a:latin typeface="游ゴシック" panose="020B0400000000000000" pitchFamily="50" charset="-128"/>
              </a:rPr>
              <a:t>Copyright © 2024</a:t>
            </a:r>
            <a:r>
              <a:rPr kumimoji="1" lang="ja-JP" altLang="en-US" dirty="0">
                <a:latin typeface="游ゴシック" panose="020B0400000000000000" pitchFamily="50" charset="-128"/>
              </a:rPr>
              <a:t>　</a:t>
            </a:r>
            <a:r>
              <a:rPr kumimoji="1" lang="en-US" altLang="ja-JP" dirty="0">
                <a:latin typeface="游ゴシック" panose="020B0400000000000000" pitchFamily="50" charset="-128"/>
              </a:rPr>
              <a:t>TRILLION CO.,LTD.</a:t>
            </a:r>
            <a:endParaRPr kumimoji="1" lang="ja-JP" altLang="en-US" dirty="0">
              <a:latin typeface="游ゴシック" panose="020B0400000000000000" pitchFamily="50" charset="-128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9123F1A-E59D-5007-CC43-2195615D426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6091517" y="9249222"/>
            <a:ext cx="404447" cy="527403"/>
          </a:xfrm>
        </p:spPr>
        <p:txBody>
          <a:bodyPr/>
          <a:lstStyle/>
          <a:p>
            <a:fld id="{F18F8FE3-7539-4E1C-850C-3256C0784A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8373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365" y="110676"/>
            <a:ext cx="5915025" cy="252659"/>
          </a:xfrm>
        </p:spPr>
        <p:txBody>
          <a:bodyPr>
            <a:normAutofit/>
          </a:bodyPr>
          <a:lstStyle>
            <a:lvl1pPr>
              <a:defRPr sz="1089" b="1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>
                <a:latin typeface="游ゴシック" panose="020B0400000000000000" pitchFamily="50" charset="-128"/>
              </a:defRPr>
            </a:lvl1pPr>
            <a:lvl2pPr>
              <a:defRPr sz="1100">
                <a:latin typeface="游ゴシック" panose="020B0400000000000000" pitchFamily="50" charset="-128"/>
              </a:defRPr>
            </a:lvl2pPr>
            <a:lvl3pPr>
              <a:defRPr sz="1100">
                <a:latin typeface="游ゴシック" panose="020B0400000000000000" pitchFamily="50" charset="-128"/>
              </a:defRPr>
            </a:lvl3pPr>
            <a:lvl4pPr>
              <a:defRPr sz="1100">
                <a:latin typeface="游ゴシック" panose="020B0400000000000000" pitchFamily="50" charset="-128"/>
              </a:defRPr>
            </a:lvl4pPr>
            <a:lvl5pPr>
              <a:defRPr sz="1100">
                <a:latin typeface="游ゴシック" panose="020B0400000000000000" pitchFamily="50" charset="-128"/>
              </a:defRPr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pic>
        <p:nvPicPr>
          <p:cNvPr id="7" name="図 6" descr="グラフ, バブル チャート&#10;&#10;自動的に生成された説明">
            <a:extLst>
              <a:ext uri="{FF2B5EF4-FFF2-40B4-BE49-F238E27FC236}">
                <a16:creationId xmlns:a16="http://schemas.microsoft.com/office/drawing/2014/main" id="{4BFF3F38-0B39-468D-86B7-660982C4D50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4667" y="0"/>
            <a:ext cx="523333" cy="600374"/>
          </a:xfrm>
          <a:prstGeom prst="rect">
            <a:avLst/>
          </a:prstGeom>
        </p:spPr>
      </p:pic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4584A92-3709-CF64-00A8-966FA50958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043237" y="9181396"/>
            <a:ext cx="1543050" cy="527403"/>
          </a:xfrm>
        </p:spPr>
        <p:txBody>
          <a:bodyPr/>
          <a:lstStyle>
            <a:lvl1pPr>
              <a:defRPr>
                <a:latin typeface="游ゴシック" panose="020B0400000000000000" pitchFamily="50" charset="-128"/>
              </a:defRPr>
            </a:lvl1pPr>
          </a:lstStyle>
          <a:p>
            <a:fld id="{98CB84A5-A5C2-4286-A690-3F7F4E62A833}" type="datetime1">
              <a:rPr kumimoji="1" lang="ja-JP" altLang="en-US" smtClean="0"/>
              <a:pPr/>
              <a:t>2024/9/26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51ED9AB-EF43-24C8-2F90-F8DAA7B5D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1487" y="9378597"/>
            <a:ext cx="2314575" cy="527403"/>
          </a:xfrm>
        </p:spPr>
        <p:txBody>
          <a:bodyPr/>
          <a:lstStyle/>
          <a:p>
            <a:r>
              <a:rPr kumimoji="1" lang="en-US" altLang="ja-JP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Copyright © 2022</a:t>
            </a:r>
            <a:r>
              <a:rPr kumimoji="1" lang="ja-JP" altLang="en-US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kumimoji="1" lang="en-US" altLang="ja-JP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TRILLION CO.,LTD.</a:t>
            </a:r>
            <a:endParaRPr kumimoji="1" lang="ja-JP" altLang="en-US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31EFA2-4F17-A6C5-C365-5CB80C20B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98"/>
            </a:lvl1pPr>
          </a:lstStyle>
          <a:p>
            <a:fld id="{F18F8FE3-7539-4E1C-850C-3256C0784AD8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36737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.jp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7680" y="3639648"/>
            <a:ext cx="6150320" cy="3953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3344" y="9249222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06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kumimoji="1" lang="en-US" altLang="ja-JP" dirty="0">
                <a:latin typeface="游ゴシック" panose="020B0400000000000000" pitchFamily="50" charset="-128"/>
              </a:rPr>
              <a:t>Copyright © 2024</a:t>
            </a:r>
            <a:r>
              <a:rPr kumimoji="1" lang="ja-JP" altLang="en-US" dirty="0">
                <a:latin typeface="游ゴシック" panose="020B0400000000000000" pitchFamily="50" charset="-128"/>
              </a:rPr>
              <a:t>　</a:t>
            </a:r>
            <a:r>
              <a:rPr kumimoji="1" lang="en-US" altLang="ja-JP" dirty="0">
                <a:latin typeface="游ゴシック" panose="020B0400000000000000" pitchFamily="50" charset="-128"/>
              </a:rPr>
              <a:t>TRILLION CO.,LTD.</a:t>
            </a:r>
            <a:endParaRPr kumimoji="1" lang="ja-JP" altLang="en-US" dirty="0">
              <a:latin typeface="游ゴシック" panose="020B0400000000000000" pitchFamily="50" charset="-12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52915" y="9249222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6">
                <a:solidFill>
                  <a:schemeClr val="tx1">
                    <a:tint val="75000"/>
                  </a:schemeClr>
                </a:solidFill>
                <a:latin typeface="游ゴシック" panose="020B0400000000000000" pitchFamily="50" charset="-128"/>
              </a:defRPr>
            </a:lvl1pPr>
          </a:lstStyle>
          <a:p>
            <a:fld id="{F18F8FE3-7539-4E1C-850C-3256C0784AD8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17262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9" r:id="rId2"/>
    <p:sldLayoutId id="2147483988" r:id="rId3"/>
  </p:sldLayoutIdLst>
  <p:hf hdr="0" dt="0"/>
  <p:txStyles>
    <p:titleStyle>
      <a:lvl1pPr algn="l" defTabSz="503648" rtl="0" eaLnBrk="1" latinLnBrk="0" hangingPunct="1">
        <a:lnSpc>
          <a:spcPct val="90000"/>
        </a:lnSpc>
        <a:spcBef>
          <a:spcPct val="0"/>
        </a:spcBef>
        <a:buNone/>
        <a:defRPr kumimoji="1" sz="1800" b="1" kern="1200">
          <a:solidFill>
            <a:schemeClr val="tx1"/>
          </a:solidFill>
          <a:latin typeface="游ゴシック" panose="020B0400000000000000" pitchFamily="50" charset="-128"/>
          <a:ea typeface="游ゴシック" panose="020B0400000000000000" pitchFamily="50" charset="-128"/>
          <a:cs typeface="+mj-cs"/>
        </a:defRPr>
      </a:lvl1pPr>
    </p:titleStyle>
    <p:bodyStyle>
      <a:lvl1pPr marL="125912" indent="-125912" algn="l" defTabSz="503648" rtl="0" eaLnBrk="1" latinLnBrk="0" hangingPunct="1">
        <a:lnSpc>
          <a:spcPct val="90000"/>
        </a:lnSpc>
        <a:spcBef>
          <a:spcPts val="552"/>
        </a:spcBef>
        <a:buFont typeface="Wingdings 2" pitchFamily="18" charset="2"/>
        <a:buChar char=""/>
        <a:defRPr kumimoji="1" sz="1542" kern="1200">
          <a:solidFill>
            <a:schemeClr val="tx1"/>
          </a:solidFill>
          <a:latin typeface="+mn-lt"/>
          <a:ea typeface="+mn-ea"/>
          <a:cs typeface="+mn-cs"/>
        </a:defRPr>
      </a:lvl1pPr>
      <a:lvl2pPr marL="377735" indent="-125912" algn="l" defTabSz="503648" rtl="0" eaLnBrk="1" latinLnBrk="0" hangingPunct="1">
        <a:lnSpc>
          <a:spcPct val="90000"/>
        </a:lnSpc>
        <a:spcBef>
          <a:spcPts val="275"/>
        </a:spcBef>
        <a:buFont typeface="Wingdings 2" pitchFamily="18" charset="2"/>
        <a:buChar char=""/>
        <a:defRPr kumimoji="1" sz="1322" kern="1200">
          <a:solidFill>
            <a:schemeClr val="tx1"/>
          </a:solidFill>
          <a:latin typeface="+mn-lt"/>
          <a:ea typeface="+mn-ea"/>
          <a:cs typeface="+mn-cs"/>
        </a:defRPr>
      </a:lvl2pPr>
      <a:lvl3pPr marL="629560" indent="-125912" algn="l" defTabSz="503648" rtl="0" eaLnBrk="1" latinLnBrk="0" hangingPunct="1">
        <a:lnSpc>
          <a:spcPct val="90000"/>
        </a:lnSpc>
        <a:spcBef>
          <a:spcPts val="275"/>
        </a:spcBef>
        <a:buFont typeface="Wingdings 2" pitchFamily="18" charset="2"/>
        <a:buChar char=""/>
        <a:defRPr kumimoji="1" sz="1101" kern="1200">
          <a:solidFill>
            <a:schemeClr val="tx1"/>
          </a:solidFill>
          <a:latin typeface="+mn-lt"/>
          <a:ea typeface="+mn-ea"/>
          <a:cs typeface="+mn-cs"/>
        </a:defRPr>
      </a:lvl3pPr>
      <a:lvl4pPr marL="881383" indent="-125912" algn="l" defTabSz="503648" rtl="0" eaLnBrk="1" latinLnBrk="0" hangingPunct="1">
        <a:lnSpc>
          <a:spcPct val="90000"/>
        </a:lnSpc>
        <a:spcBef>
          <a:spcPts val="275"/>
        </a:spcBef>
        <a:buFont typeface="Wingdings 2" pitchFamily="18" charset="2"/>
        <a:buChar char=""/>
        <a:defRPr kumimoji="1"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133206" indent="-125912" algn="l" defTabSz="503648" rtl="0" eaLnBrk="1" latinLnBrk="0" hangingPunct="1">
        <a:lnSpc>
          <a:spcPct val="90000"/>
        </a:lnSpc>
        <a:spcBef>
          <a:spcPts val="275"/>
        </a:spcBef>
        <a:buFont typeface="Wingdings 2" pitchFamily="18" charset="2"/>
        <a:buChar char=""/>
        <a:defRPr kumimoji="1"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385030" indent="-125912" algn="l" defTabSz="503648" rtl="0" eaLnBrk="1" latinLnBrk="0" hangingPunct="1">
        <a:spcBef>
          <a:spcPct val="20000"/>
        </a:spcBef>
        <a:buFont typeface="Wingdings 2" pitchFamily="18" charset="2"/>
        <a:buChar char=""/>
        <a:defRPr kumimoji="1" sz="992" kern="1200">
          <a:solidFill>
            <a:schemeClr val="tx1"/>
          </a:solidFill>
          <a:latin typeface="+mn-lt"/>
          <a:ea typeface="+mn-ea"/>
          <a:cs typeface="+mn-cs"/>
        </a:defRPr>
      </a:lvl6pPr>
      <a:lvl7pPr marL="1636854" indent="-125912" algn="l" defTabSz="503648" rtl="0" eaLnBrk="1" latinLnBrk="0" hangingPunct="1">
        <a:spcBef>
          <a:spcPct val="20000"/>
        </a:spcBef>
        <a:buFont typeface="Wingdings 2" pitchFamily="18" charset="2"/>
        <a:buChar char=""/>
        <a:defRPr kumimoji="1" sz="992" kern="1200">
          <a:solidFill>
            <a:schemeClr val="tx1"/>
          </a:solidFill>
          <a:latin typeface="+mn-lt"/>
          <a:ea typeface="+mn-ea"/>
          <a:cs typeface="+mn-cs"/>
        </a:defRPr>
      </a:lvl7pPr>
      <a:lvl8pPr marL="1888677" indent="-125912" algn="l" defTabSz="503648" rtl="0" eaLnBrk="1" latinLnBrk="0" hangingPunct="1">
        <a:spcBef>
          <a:spcPct val="20000"/>
        </a:spcBef>
        <a:buFont typeface="Wingdings 2" pitchFamily="18" charset="2"/>
        <a:buChar char=""/>
        <a:defRPr kumimoji="1" sz="992" kern="1200">
          <a:solidFill>
            <a:schemeClr val="tx1"/>
          </a:solidFill>
          <a:latin typeface="+mn-lt"/>
          <a:ea typeface="+mn-ea"/>
          <a:cs typeface="+mn-cs"/>
        </a:defRPr>
      </a:lvl8pPr>
      <a:lvl9pPr marL="2140500" indent="-125912" algn="l" defTabSz="503648" rtl="0" eaLnBrk="1" latinLnBrk="0" hangingPunct="1">
        <a:spcBef>
          <a:spcPct val="20000"/>
        </a:spcBef>
        <a:buFont typeface="Wingdings 2" pitchFamily="18" charset="2"/>
        <a:buChar char=""/>
        <a:defRPr kumimoji="1" sz="99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3648" rtl="0" eaLnBrk="1" latinLnBrk="0" hangingPunct="1">
        <a:defRPr kumimoji="1" sz="992" kern="1200">
          <a:solidFill>
            <a:schemeClr val="tx1"/>
          </a:solidFill>
          <a:latin typeface="+mn-lt"/>
          <a:ea typeface="+mn-ea"/>
          <a:cs typeface="+mn-cs"/>
        </a:defRPr>
      </a:lvl1pPr>
      <a:lvl2pPr marL="251823" algn="l" defTabSz="503648" rtl="0" eaLnBrk="1" latinLnBrk="0" hangingPunct="1">
        <a:defRPr kumimoji="1" sz="992" kern="1200">
          <a:solidFill>
            <a:schemeClr val="tx1"/>
          </a:solidFill>
          <a:latin typeface="+mn-lt"/>
          <a:ea typeface="+mn-ea"/>
          <a:cs typeface="+mn-cs"/>
        </a:defRPr>
      </a:lvl2pPr>
      <a:lvl3pPr marL="503648" algn="l" defTabSz="503648" rtl="0" eaLnBrk="1" latinLnBrk="0" hangingPunct="1">
        <a:defRPr kumimoji="1" sz="992" kern="1200">
          <a:solidFill>
            <a:schemeClr val="tx1"/>
          </a:solidFill>
          <a:latin typeface="+mn-lt"/>
          <a:ea typeface="+mn-ea"/>
          <a:cs typeface="+mn-cs"/>
        </a:defRPr>
      </a:lvl3pPr>
      <a:lvl4pPr marL="755471" algn="l" defTabSz="503648" rtl="0" eaLnBrk="1" latinLnBrk="0" hangingPunct="1">
        <a:defRPr kumimoji="1"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007294" algn="l" defTabSz="503648" rtl="0" eaLnBrk="1" latinLnBrk="0" hangingPunct="1">
        <a:defRPr kumimoji="1"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259117" algn="l" defTabSz="503648" rtl="0" eaLnBrk="1" latinLnBrk="0" hangingPunct="1">
        <a:defRPr kumimoji="1" sz="992" kern="1200">
          <a:solidFill>
            <a:schemeClr val="tx1"/>
          </a:solidFill>
          <a:latin typeface="+mn-lt"/>
          <a:ea typeface="+mn-ea"/>
          <a:cs typeface="+mn-cs"/>
        </a:defRPr>
      </a:lvl6pPr>
      <a:lvl7pPr marL="1510942" algn="l" defTabSz="503648" rtl="0" eaLnBrk="1" latinLnBrk="0" hangingPunct="1">
        <a:defRPr kumimoji="1" sz="992" kern="1200">
          <a:solidFill>
            <a:schemeClr val="tx1"/>
          </a:solidFill>
          <a:latin typeface="+mn-lt"/>
          <a:ea typeface="+mn-ea"/>
          <a:cs typeface="+mn-cs"/>
        </a:defRPr>
      </a:lvl7pPr>
      <a:lvl8pPr marL="1762765" algn="l" defTabSz="503648" rtl="0" eaLnBrk="1" latinLnBrk="0" hangingPunct="1">
        <a:defRPr kumimoji="1" sz="992" kern="1200">
          <a:solidFill>
            <a:schemeClr val="tx1"/>
          </a:solidFill>
          <a:latin typeface="+mn-lt"/>
          <a:ea typeface="+mn-ea"/>
          <a:cs typeface="+mn-cs"/>
        </a:defRPr>
      </a:lvl8pPr>
      <a:lvl9pPr marL="2014589" algn="l" defTabSz="503648" rtl="0" eaLnBrk="1" latinLnBrk="0" hangingPunct="1">
        <a:defRPr kumimoji="1" sz="99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758" y="197201"/>
            <a:ext cx="6150320" cy="3953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3344" y="9249222"/>
            <a:ext cx="2314575" cy="3953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06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kumimoji="1" lang="en-US" altLang="ja-JP" dirty="0">
                <a:latin typeface="游ゴシック" panose="020B0400000000000000" pitchFamily="50" charset="-128"/>
              </a:rPr>
              <a:t>Copyright © 2024</a:t>
            </a:r>
            <a:r>
              <a:rPr kumimoji="1" lang="ja-JP" altLang="en-US" dirty="0">
                <a:latin typeface="游ゴシック" panose="020B0400000000000000" pitchFamily="50" charset="-128"/>
              </a:rPr>
              <a:t>　</a:t>
            </a:r>
            <a:r>
              <a:rPr kumimoji="1" lang="en-US" altLang="ja-JP" dirty="0">
                <a:latin typeface="游ゴシック" panose="020B0400000000000000" pitchFamily="50" charset="-128"/>
              </a:rPr>
              <a:t>TRILLION CO.,LTD.</a:t>
            </a:r>
            <a:endParaRPr kumimoji="1" lang="ja-JP" altLang="en-US" dirty="0">
              <a:latin typeface="游ゴシック" panose="020B0400000000000000" pitchFamily="50" charset="-12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52915" y="9249222"/>
            <a:ext cx="1543050" cy="3953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6">
                <a:solidFill>
                  <a:schemeClr val="tx1">
                    <a:tint val="75000"/>
                  </a:schemeClr>
                </a:solidFill>
                <a:latin typeface="游ゴシック" panose="020B0400000000000000" pitchFamily="50" charset="-128"/>
              </a:defRPr>
            </a:lvl1pPr>
          </a:lstStyle>
          <a:p>
            <a:fld id="{F18F8FE3-7539-4E1C-850C-3256C0784AD8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pic>
        <p:nvPicPr>
          <p:cNvPr id="7" name="図 6" descr="グラフ, バブル チャート&#10;&#10;自動的に生成された説明">
            <a:extLst>
              <a:ext uri="{FF2B5EF4-FFF2-40B4-BE49-F238E27FC236}">
                <a16:creationId xmlns:a16="http://schemas.microsoft.com/office/drawing/2014/main" id="{849F4CEC-103E-F7FD-0712-D69D1FD1C329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6992" y="0"/>
            <a:ext cx="511008" cy="600374"/>
          </a:xfrm>
          <a:prstGeom prst="rect">
            <a:avLst/>
          </a:prstGeom>
        </p:spPr>
      </p:pic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5FB7AC9-7B65-F261-8686-26F95D8525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636838"/>
            <a:ext cx="5915025" cy="6284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061299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1" r:id="rId1"/>
    <p:sldLayoutId id="2147483996" r:id="rId2"/>
    <p:sldLayoutId id="2147483994" r:id="rId3"/>
    <p:sldLayoutId id="2147483995" r:id="rId4"/>
  </p:sldLayoutIdLst>
  <p:hf hdr="0" dt="0"/>
  <p:txStyles>
    <p:titleStyle>
      <a:lvl1pPr algn="l" defTabSz="503648" rtl="0" eaLnBrk="1" latinLnBrk="0" hangingPunct="1">
        <a:lnSpc>
          <a:spcPct val="90000"/>
        </a:lnSpc>
        <a:spcBef>
          <a:spcPct val="0"/>
        </a:spcBef>
        <a:buNone/>
        <a:defRPr kumimoji="1" sz="1800" b="1" kern="1200">
          <a:solidFill>
            <a:schemeClr val="tx1"/>
          </a:solidFill>
          <a:latin typeface="游ゴシック" panose="020B0400000000000000" pitchFamily="50" charset="-128"/>
          <a:ea typeface="游ゴシック" panose="020B0400000000000000" pitchFamily="50" charset="-128"/>
          <a:cs typeface="+mj-cs"/>
        </a:defRPr>
      </a:lvl1pPr>
    </p:titleStyle>
    <p:bodyStyle>
      <a:lvl1pPr marL="125912" indent="-125912" algn="l" defTabSz="503648" rtl="0" eaLnBrk="1" latinLnBrk="0" hangingPunct="1">
        <a:lnSpc>
          <a:spcPct val="100000"/>
        </a:lnSpc>
        <a:spcBef>
          <a:spcPts val="552"/>
        </a:spcBef>
        <a:buFont typeface="Wingdings 2" pitchFamily="18" charset="2"/>
        <a:buChar char=""/>
        <a:defRPr kumimoji="1" sz="1100" kern="1200">
          <a:solidFill>
            <a:schemeClr val="tx1"/>
          </a:solidFill>
          <a:latin typeface="游ゴシック" panose="020B0400000000000000" pitchFamily="50" charset="-128"/>
          <a:ea typeface="游ゴシック" panose="020B0400000000000000" pitchFamily="50" charset="-128"/>
          <a:cs typeface="+mn-cs"/>
        </a:defRPr>
      </a:lvl1pPr>
      <a:lvl2pPr marL="377735" indent="-125912" algn="l" defTabSz="503648" rtl="0" eaLnBrk="1" latinLnBrk="0" hangingPunct="1">
        <a:lnSpc>
          <a:spcPct val="100000"/>
        </a:lnSpc>
        <a:spcBef>
          <a:spcPts val="275"/>
        </a:spcBef>
        <a:buFont typeface="Wingdings 2" pitchFamily="18" charset="2"/>
        <a:buChar char=""/>
        <a:defRPr kumimoji="1" sz="1100" kern="1200">
          <a:solidFill>
            <a:schemeClr val="tx1"/>
          </a:solidFill>
          <a:latin typeface="游ゴシック" panose="020B0400000000000000" pitchFamily="50" charset="-128"/>
          <a:ea typeface="游ゴシック" panose="020B0400000000000000" pitchFamily="50" charset="-128"/>
          <a:cs typeface="+mn-cs"/>
        </a:defRPr>
      </a:lvl2pPr>
      <a:lvl3pPr marL="629560" indent="-125912" algn="l" defTabSz="503648" rtl="0" eaLnBrk="1" latinLnBrk="0" hangingPunct="1">
        <a:lnSpc>
          <a:spcPct val="100000"/>
        </a:lnSpc>
        <a:spcBef>
          <a:spcPts val="275"/>
        </a:spcBef>
        <a:buFont typeface="Wingdings 2" pitchFamily="18" charset="2"/>
        <a:buChar char=""/>
        <a:defRPr kumimoji="1" sz="1100" kern="1200">
          <a:solidFill>
            <a:schemeClr val="tx1"/>
          </a:solidFill>
          <a:latin typeface="游ゴシック" panose="020B0400000000000000" pitchFamily="50" charset="-128"/>
          <a:ea typeface="游ゴシック" panose="020B0400000000000000" pitchFamily="50" charset="-128"/>
          <a:cs typeface="+mn-cs"/>
        </a:defRPr>
      </a:lvl3pPr>
      <a:lvl4pPr marL="881383" indent="-125912" algn="l" defTabSz="503648" rtl="0" eaLnBrk="1" latinLnBrk="0" hangingPunct="1">
        <a:lnSpc>
          <a:spcPct val="100000"/>
        </a:lnSpc>
        <a:spcBef>
          <a:spcPts val="275"/>
        </a:spcBef>
        <a:buFont typeface="Wingdings 2" pitchFamily="18" charset="2"/>
        <a:buChar char=""/>
        <a:defRPr kumimoji="1" sz="1100" kern="1200">
          <a:solidFill>
            <a:schemeClr val="tx1"/>
          </a:solidFill>
          <a:latin typeface="游ゴシック" panose="020B0400000000000000" pitchFamily="50" charset="-128"/>
          <a:ea typeface="游ゴシック" panose="020B0400000000000000" pitchFamily="50" charset="-128"/>
          <a:cs typeface="+mn-cs"/>
        </a:defRPr>
      </a:lvl4pPr>
      <a:lvl5pPr marL="1133206" indent="-125912" algn="l" defTabSz="503648" rtl="0" eaLnBrk="1" latinLnBrk="0" hangingPunct="1">
        <a:lnSpc>
          <a:spcPct val="100000"/>
        </a:lnSpc>
        <a:spcBef>
          <a:spcPts val="275"/>
        </a:spcBef>
        <a:buFont typeface="Wingdings 2" pitchFamily="18" charset="2"/>
        <a:buChar char=""/>
        <a:defRPr kumimoji="1" sz="1100" kern="1200">
          <a:solidFill>
            <a:schemeClr val="tx1"/>
          </a:solidFill>
          <a:latin typeface="游ゴシック" panose="020B0400000000000000" pitchFamily="50" charset="-128"/>
          <a:ea typeface="游ゴシック" panose="020B0400000000000000" pitchFamily="50" charset="-128"/>
          <a:cs typeface="+mn-cs"/>
        </a:defRPr>
      </a:lvl5pPr>
      <a:lvl6pPr marL="1385030" indent="-125912" algn="l" defTabSz="503648" rtl="0" eaLnBrk="1" latinLnBrk="0" hangingPunct="1">
        <a:spcBef>
          <a:spcPct val="20000"/>
        </a:spcBef>
        <a:buFont typeface="Wingdings 2" pitchFamily="18" charset="2"/>
        <a:buChar char=""/>
        <a:defRPr kumimoji="1" sz="992" kern="1200">
          <a:solidFill>
            <a:schemeClr val="tx1"/>
          </a:solidFill>
          <a:latin typeface="+mn-lt"/>
          <a:ea typeface="+mn-ea"/>
          <a:cs typeface="+mn-cs"/>
        </a:defRPr>
      </a:lvl6pPr>
      <a:lvl7pPr marL="1636854" indent="-125912" algn="l" defTabSz="503648" rtl="0" eaLnBrk="1" latinLnBrk="0" hangingPunct="1">
        <a:spcBef>
          <a:spcPct val="20000"/>
        </a:spcBef>
        <a:buFont typeface="Wingdings 2" pitchFamily="18" charset="2"/>
        <a:buChar char=""/>
        <a:defRPr kumimoji="1" sz="992" kern="1200">
          <a:solidFill>
            <a:schemeClr val="tx1"/>
          </a:solidFill>
          <a:latin typeface="+mn-lt"/>
          <a:ea typeface="+mn-ea"/>
          <a:cs typeface="+mn-cs"/>
        </a:defRPr>
      </a:lvl7pPr>
      <a:lvl8pPr marL="1888677" indent="-125912" algn="l" defTabSz="503648" rtl="0" eaLnBrk="1" latinLnBrk="0" hangingPunct="1">
        <a:spcBef>
          <a:spcPct val="20000"/>
        </a:spcBef>
        <a:buFont typeface="Wingdings 2" pitchFamily="18" charset="2"/>
        <a:buChar char=""/>
        <a:defRPr kumimoji="1" sz="992" kern="1200">
          <a:solidFill>
            <a:schemeClr val="tx1"/>
          </a:solidFill>
          <a:latin typeface="+mn-lt"/>
          <a:ea typeface="+mn-ea"/>
          <a:cs typeface="+mn-cs"/>
        </a:defRPr>
      </a:lvl8pPr>
      <a:lvl9pPr marL="2140500" indent="-125912" algn="l" defTabSz="503648" rtl="0" eaLnBrk="1" latinLnBrk="0" hangingPunct="1">
        <a:spcBef>
          <a:spcPct val="20000"/>
        </a:spcBef>
        <a:buFont typeface="Wingdings 2" pitchFamily="18" charset="2"/>
        <a:buChar char=""/>
        <a:defRPr kumimoji="1" sz="99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3648" rtl="0" eaLnBrk="1" latinLnBrk="0" hangingPunct="1">
        <a:defRPr kumimoji="1" sz="992" kern="1200">
          <a:solidFill>
            <a:schemeClr val="tx1"/>
          </a:solidFill>
          <a:latin typeface="+mn-lt"/>
          <a:ea typeface="+mn-ea"/>
          <a:cs typeface="+mn-cs"/>
        </a:defRPr>
      </a:lvl1pPr>
      <a:lvl2pPr marL="251823" algn="l" defTabSz="503648" rtl="0" eaLnBrk="1" latinLnBrk="0" hangingPunct="1">
        <a:defRPr kumimoji="1" sz="992" kern="1200">
          <a:solidFill>
            <a:schemeClr val="tx1"/>
          </a:solidFill>
          <a:latin typeface="+mn-lt"/>
          <a:ea typeface="+mn-ea"/>
          <a:cs typeface="+mn-cs"/>
        </a:defRPr>
      </a:lvl2pPr>
      <a:lvl3pPr marL="503648" algn="l" defTabSz="503648" rtl="0" eaLnBrk="1" latinLnBrk="0" hangingPunct="1">
        <a:defRPr kumimoji="1" sz="992" kern="1200">
          <a:solidFill>
            <a:schemeClr val="tx1"/>
          </a:solidFill>
          <a:latin typeface="+mn-lt"/>
          <a:ea typeface="+mn-ea"/>
          <a:cs typeface="+mn-cs"/>
        </a:defRPr>
      </a:lvl3pPr>
      <a:lvl4pPr marL="755471" algn="l" defTabSz="503648" rtl="0" eaLnBrk="1" latinLnBrk="0" hangingPunct="1">
        <a:defRPr kumimoji="1"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007294" algn="l" defTabSz="503648" rtl="0" eaLnBrk="1" latinLnBrk="0" hangingPunct="1">
        <a:defRPr kumimoji="1"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259117" algn="l" defTabSz="503648" rtl="0" eaLnBrk="1" latinLnBrk="0" hangingPunct="1">
        <a:defRPr kumimoji="1" sz="992" kern="1200">
          <a:solidFill>
            <a:schemeClr val="tx1"/>
          </a:solidFill>
          <a:latin typeface="+mn-lt"/>
          <a:ea typeface="+mn-ea"/>
          <a:cs typeface="+mn-cs"/>
        </a:defRPr>
      </a:lvl6pPr>
      <a:lvl7pPr marL="1510942" algn="l" defTabSz="503648" rtl="0" eaLnBrk="1" latinLnBrk="0" hangingPunct="1">
        <a:defRPr kumimoji="1" sz="992" kern="1200">
          <a:solidFill>
            <a:schemeClr val="tx1"/>
          </a:solidFill>
          <a:latin typeface="+mn-lt"/>
          <a:ea typeface="+mn-ea"/>
          <a:cs typeface="+mn-cs"/>
        </a:defRPr>
      </a:lvl7pPr>
      <a:lvl8pPr marL="1762765" algn="l" defTabSz="503648" rtl="0" eaLnBrk="1" latinLnBrk="0" hangingPunct="1">
        <a:defRPr kumimoji="1" sz="992" kern="1200">
          <a:solidFill>
            <a:schemeClr val="tx1"/>
          </a:solidFill>
          <a:latin typeface="+mn-lt"/>
          <a:ea typeface="+mn-ea"/>
          <a:cs typeface="+mn-cs"/>
        </a:defRPr>
      </a:lvl8pPr>
      <a:lvl9pPr marL="2014589" algn="l" defTabSz="503648" rtl="0" eaLnBrk="1" latinLnBrk="0" hangingPunct="1">
        <a:defRPr kumimoji="1" sz="99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tm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tmp"/><Relationship Id="rId4" Type="http://schemas.openxmlformats.org/officeDocument/2006/relationships/image" Target="../media/image7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スライド番号プレースホルダー 5">
            <a:extLst>
              <a:ext uri="{FF2B5EF4-FFF2-40B4-BE49-F238E27FC236}">
                <a16:creationId xmlns:a16="http://schemas.microsoft.com/office/drawing/2014/main" id="{D191B2E8-77A6-1D63-658D-AE74963A458C}"/>
              </a:ext>
            </a:extLst>
          </p:cNvPr>
          <p:cNvSpPr txBox="1">
            <a:spLocks/>
          </p:cNvSpPr>
          <p:nvPr/>
        </p:nvSpPr>
        <p:spPr>
          <a:xfrm>
            <a:off x="4843463" y="9093218"/>
            <a:ext cx="1543050" cy="516404"/>
          </a:xfrm>
          <a:prstGeom prst="rect">
            <a:avLst/>
          </a:prstGeom>
        </p:spPr>
        <p:txBody>
          <a:bodyPr vert="horz" lIns="82953" tIns="41476" rIns="82953" bIns="41476" rtlCol="0" anchor="ctr"/>
          <a:lstStyle>
            <a:defPPr>
              <a:defRPr lang="en-US"/>
            </a:defPPr>
            <a:lvl1pPr marL="0" algn="r" defTabSz="995507" rtl="0" eaLnBrk="1" latinLnBrk="0" hangingPunct="1"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97754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5507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93261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91015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88768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86522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84275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82029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8F8FE3-7539-4E1C-850C-3256C0784AD8}" type="slidenum">
              <a:rPr kumimoji="1" lang="ja-JP" altLang="en-US" sz="998">
                <a:latin typeface="游ゴシック" panose="020B0400000000000000" pitchFamily="50" charset="-128"/>
                <a:ea typeface="游ゴシック" panose="020B0400000000000000" pitchFamily="50" charset="-128"/>
              </a:rPr>
              <a:pPr/>
              <a:t>1</a:t>
            </a:fld>
            <a:endParaRPr kumimoji="1" lang="ja-JP" altLang="en-US" sz="998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A5BD6AFE-521A-0C0E-2CCB-EFDF48D29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344" y="393405"/>
            <a:ext cx="5518088" cy="589277"/>
          </a:xfrm>
        </p:spPr>
        <p:txBody>
          <a:bodyPr>
            <a:noAutofit/>
          </a:bodyPr>
          <a:lstStyle/>
          <a:p>
            <a:r>
              <a:rPr lang="ja-JP" altLang="en-US" dirty="0"/>
              <a:t>学習</a:t>
            </a:r>
            <a:r>
              <a:rPr kumimoji="1" lang="ja-JP" altLang="en-US" dirty="0"/>
              <a:t>（動画）コンテンツ</a:t>
            </a:r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B4BB84C-5A56-A3EE-2DE9-AC3E6907C1B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3344" y="9249222"/>
            <a:ext cx="1758919" cy="527403"/>
          </a:xfrm>
        </p:spPr>
        <p:txBody>
          <a:bodyPr/>
          <a:lstStyle/>
          <a:p>
            <a:r>
              <a:rPr kumimoji="1" lang="en-US" altLang="ja-JP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Copyright © 2024</a:t>
            </a:r>
            <a:r>
              <a:rPr kumimoji="1" lang="ja-JP" altLang="en-US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kumimoji="1" lang="en-US" altLang="ja-JP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TRILLION CO.,LTD.</a:t>
            </a:r>
            <a:endParaRPr kumimoji="1" lang="ja-JP" altLang="en-US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F33A0C4-0E6C-0C80-73AA-2DD6549B7206}"/>
              </a:ext>
            </a:extLst>
          </p:cNvPr>
          <p:cNvSpPr txBox="1"/>
          <p:nvPr/>
        </p:nvSpPr>
        <p:spPr>
          <a:xfrm>
            <a:off x="417851" y="982682"/>
            <a:ext cx="623474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600" dirty="0"/>
              <a:t>平素より「お風呂モニタリング」をご利用いただき、誠にありがとうございます。</a:t>
            </a:r>
            <a:endParaRPr lang="en-US" altLang="ja-JP" sz="1600" dirty="0"/>
          </a:p>
          <a:p>
            <a:pPr>
              <a:lnSpc>
                <a:spcPct val="150000"/>
              </a:lnSpc>
            </a:pPr>
            <a:r>
              <a:rPr lang="ja-JP" altLang="en-US" sz="1600" dirty="0"/>
              <a:t>この度、温浴施設に特化した「お風呂モニタリング」機能に、</a:t>
            </a:r>
            <a:endParaRPr lang="en-US" altLang="ja-JP" sz="1600" dirty="0"/>
          </a:p>
          <a:p>
            <a:pPr>
              <a:lnSpc>
                <a:spcPct val="150000"/>
              </a:lnSpc>
            </a:pPr>
            <a:r>
              <a:rPr lang="ja-JP" altLang="en-US" sz="1600" dirty="0"/>
              <a:t>新たな機能を追加いたしましたのでご案内いたします。</a:t>
            </a:r>
          </a:p>
          <a:p>
            <a:pPr>
              <a:lnSpc>
                <a:spcPct val="150000"/>
              </a:lnSpc>
            </a:pPr>
            <a:endParaRPr lang="en-US" altLang="ja-JP" sz="1600" dirty="0"/>
          </a:p>
          <a:p>
            <a:pPr>
              <a:lnSpc>
                <a:spcPct val="150000"/>
              </a:lnSpc>
            </a:pPr>
            <a:r>
              <a:rPr lang="ja-JP" altLang="en-US" sz="1600" dirty="0"/>
              <a:t>今回のアップデートでは、温浴施設に携わる皆様の知識向上を</a:t>
            </a:r>
            <a:endParaRPr lang="en-US" altLang="ja-JP" sz="1600" dirty="0"/>
          </a:p>
          <a:p>
            <a:pPr>
              <a:lnSpc>
                <a:spcPct val="150000"/>
              </a:lnSpc>
            </a:pPr>
            <a:r>
              <a:rPr lang="ja-JP" altLang="en-US" sz="1600" dirty="0"/>
              <a:t>サポートするための</a:t>
            </a:r>
            <a:r>
              <a:rPr lang="ja-JP" altLang="en-US" sz="1600" b="1" dirty="0"/>
              <a:t>学習（動画）コンテンツ機能</a:t>
            </a:r>
            <a:r>
              <a:rPr lang="ja-JP" altLang="en-US" sz="1600" dirty="0"/>
              <a:t>を新たに実装</a:t>
            </a:r>
            <a:endParaRPr lang="en-US" altLang="ja-JP" sz="1600" dirty="0"/>
          </a:p>
          <a:p>
            <a:pPr>
              <a:lnSpc>
                <a:spcPct val="150000"/>
              </a:lnSpc>
            </a:pPr>
            <a:r>
              <a:rPr lang="ja-JP" altLang="en-US" sz="1600" dirty="0"/>
              <a:t>いたしました。</a:t>
            </a:r>
            <a:endParaRPr lang="en-US" altLang="ja-JP" sz="1600" dirty="0"/>
          </a:p>
          <a:p>
            <a:pPr>
              <a:lnSpc>
                <a:spcPct val="150000"/>
              </a:lnSpc>
            </a:pPr>
            <a:endParaRPr lang="en-US" altLang="ja-JP" sz="1600" dirty="0"/>
          </a:p>
          <a:p>
            <a:pPr>
              <a:lnSpc>
                <a:spcPct val="150000"/>
              </a:lnSpc>
            </a:pPr>
            <a:r>
              <a:rPr lang="ja-JP" altLang="en-US" sz="1600" dirty="0"/>
              <a:t>この機能により、施設管理に役立つさまざまな動画を閲覧して</a:t>
            </a:r>
            <a:endParaRPr lang="en-US" altLang="ja-JP" sz="1600" dirty="0"/>
          </a:p>
          <a:p>
            <a:pPr>
              <a:lnSpc>
                <a:spcPct val="150000"/>
              </a:lnSpc>
            </a:pPr>
            <a:r>
              <a:rPr lang="ja-JP" altLang="en-US" sz="1600" dirty="0"/>
              <a:t>いただき、従業員のスキルアップにご活用いただければ幸いです。</a:t>
            </a:r>
            <a:endParaRPr lang="en-US" altLang="ja-JP" sz="1600" dirty="0"/>
          </a:p>
          <a:p>
            <a:pPr>
              <a:lnSpc>
                <a:spcPct val="150000"/>
              </a:lnSpc>
            </a:pPr>
            <a:endParaRPr lang="en-US" altLang="ja-JP" sz="1600" dirty="0"/>
          </a:p>
          <a:p>
            <a:pPr>
              <a:lnSpc>
                <a:spcPct val="150000"/>
              </a:lnSpc>
            </a:pPr>
            <a:r>
              <a:rPr lang="ja-JP" altLang="en-US" sz="1600" dirty="0"/>
              <a:t>今回のアップデート時には</a:t>
            </a:r>
            <a:r>
              <a:rPr lang="en-US" altLang="ja-JP" sz="1600" dirty="0"/>
              <a:t>2</a:t>
            </a:r>
            <a:r>
              <a:rPr lang="ja-JP" altLang="en-US" sz="1600" dirty="0"/>
              <a:t>本の動画をアップしていますが、</a:t>
            </a:r>
            <a:endParaRPr lang="en-US" altLang="ja-JP" sz="1600" dirty="0"/>
          </a:p>
          <a:p>
            <a:pPr>
              <a:lnSpc>
                <a:spcPct val="150000"/>
              </a:lnSpc>
            </a:pPr>
            <a:r>
              <a:rPr lang="ja-JP" altLang="en-US" sz="1600" dirty="0"/>
              <a:t>皆様のお役に立てる動画を随時アップさせていただく予定です。</a:t>
            </a:r>
          </a:p>
          <a:p>
            <a:pPr algn="l"/>
            <a:endParaRPr kumimoji="1" lang="ja-JP" altLang="en-US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6074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685062-2720-4A56-CE88-CBCDCFB309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スライド番号プレースホルダー 5">
            <a:extLst>
              <a:ext uri="{FF2B5EF4-FFF2-40B4-BE49-F238E27FC236}">
                <a16:creationId xmlns:a16="http://schemas.microsoft.com/office/drawing/2014/main" id="{FE5DF55D-ADC5-AF2C-7502-977450B4143A}"/>
              </a:ext>
            </a:extLst>
          </p:cNvPr>
          <p:cNvSpPr txBox="1">
            <a:spLocks/>
          </p:cNvSpPr>
          <p:nvPr/>
        </p:nvSpPr>
        <p:spPr>
          <a:xfrm>
            <a:off x="4843463" y="9093218"/>
            <a:ext cx="1543050" cy="516404"/>
          </a:xfrm>
          <a:prstGeom prst="rect">
            <a:avLst/>
          </a:prstGeom>
        </p:spPr>
        <p:txBody>
          <a:bodyPr vert="horz" lIns="82953" tIns="41476" rIns="82953" bIns="41476" rtlCol="0" anchor="ctr"/>
          <a:lstStyle>
            <a:defPPr>
              <a:defRPr lang="en-US"/>
            </a:defPPr>
            <a:lvl1pPr marL="0" algn="r" defTabSz="995507" rtl="0" eaLnBrk="1" latinLnBrk="0" hangingPunct="1"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97754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5507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93261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91015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88768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86522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84275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82029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8F8FE3-7539-4E1C-850C-3256C0784AD8}" type="slidenum">
              <a:rPr kumimoji="1" lang="ja-JP" altLang="en-US" sz="998">
                <a:latin typeface="游ゴシック" panose="020B0400000000000000" pitchFamily="50" charset="-128"/>
                <a:ea typeface="游ゴシック" panose="020B0400000000000000" pitchFamily="50" charset="-128"/>
              </a:rPr>
              <a:pPr/>
              <a:t>2</a:t>
            </a:fld>
            <a:endParaRPr kumimoji="1" lang="ja-JP" altLang="en-US" sz="998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4D1889E5-5C75-574A-72F3-F821B84EC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193" y="147488"/>
            <a:ext cx="6150320" cy="395395"/>
          </a:xfrm>
        </p:spPr>
        <p:txBody>
          <a:bodyPr>
            <a:noAutofit/>
          </a:bodyPr>
          <a:lstStyle/>
          <a:p>
            <a:r>
              <a:rPr kumimoji="1" lang="ja-JP" altLang="en-US" sz="1600" u="none" dirty="0"/>
              <a:t>動画の閲覧方法</a:t>
            </a:r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A551027-11FB-4632-DA48-0AC9F2FA51B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3344" y="9249222"/>
            <a:ext cx="1741883" cy="527403"/>
          </a:xfrm>
        </p:spPr>
        <p:txBody>
          <a:bodyPr/>
          <a:lstStyle/>
          <a:p>
            <a:r>
              <a:rPr kumimoji="1" lang="en-US" altLang="ja-JP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Copyright © 2024</a:t>
            </a:r>
            <a:r>
              <a:rPr kumimoji="1" lang="ja-JP" altLang="en-US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kumimoji="1" lang="en-US" altLang="ja-JP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TRILLION CO.,LTD.</a:t>
            </a:r>
            <a:endParaRPr kumimoji="1" lang="ja-JP" altLang="en-US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4BAAB79-E1FE-7497-0402-FE990D205518}"/>
              </a:ext>
            </a:extLst>
          </p:cNvPr>
          <p:cNvSpPr txBox="1"/>
          <p:nvPr/>
        </p:nvSpPr>
        <p:spPr>
          <a:xfrm>
            <a:off x="146858" y="1010668"/>
            <a:ext cx="671114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A 【</a:t>
            </a:r>
            <a:r>
              <a:rPr kumimoji="1" lang="ja-JP" altLang="en-US" sz="16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「動画コンテンツ一覧画面」を開く</a:t>
            </a:r>
            <a:r>
              <a:rPr kumimoji="1" lang="en-US" altLang="ja-JP" sz="16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】</a:t>
            </a:r>
          </a:p>
          <a:p>
            <a:r>
              <a:rPr kumimoji="1" lang="ja-JP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   　</a:t>
            </a:r>
            <a:r>
              <a:rPr kumimoji="1" lang="ja-JP" altLang="en-US" sz="1400" b="1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①</a:t>
            </a:r>
            <a:r>
              <a:rPr kumimoji="1" lang="ja-JP" altLang="en-US" sz="14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「学習コンテンツメニュー」を押してください。</a:t>
            </a:r>
            <a:endParaRPr kumimoji="1" lang="en-US" altLang="ja-JP" sz="14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421FA056-BA01-4F93-6930-47D1D2929B01}"/>
              </a:ext>
            </a:extLst>
          </p:cNvPr>
          <p:cNvSpPr txBox="1"/>
          <p:nvPr/>
        </p:nvSpPr>
        <p:spPr>
          <a:xfrm>
            <a:off x="253562" y="4931496"/>
            <a:ext cx="642003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B【</a:t>
            </a:r>
            <a:r>
              <a:rPr kumimoji="1" lang="ja-JP" altLang="en-US" sz="16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動画コンテンツ詳細画面を開く</a:t>
            </a:r>
            <a:r>
              <a:rPr kumimoji="1" lang="en-US" altLang="ja-JP" sz="16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】</a:t>
            </a:r>
          </a:p>
          <a:p>
            <a:r>
              <a:rPr kumimoji="1" lang="ja-JP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   　</a:t>
            </a:r>
            <a:r>
              <a:rPr kumimoji="1" lang="ja-JP" altLang="en-US" sz="14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閲覧したい動画の</a:t>
            </a:r>
            <a:r>
              <a:rPr kumimoji="1" lang="ja-JP" altLang="en-US" sz="1400" b="1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① </a:t>
            </a:r>
            <a:r>
              <a:rPr kumimoji="1" lang="ja-JP" altLang="en-US" sz="14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「</a:t>
            </a:r>
            <a:r>
              <a:rPr kumimoji="1" lang="ja-JP" altLang="en-US" sz="1400" b="1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 </a:t>
            </a:r>
            <a:r>
              <a:rPr kumimoji="1" lang="ja-JP" altLang="en-US" sz="14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閲覧」を押してください。</a:t>
            </a:r>
            <a:endParaRPr kumimoji="1" lang="en-US" altLang="ja-JP" sz="14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grpSp>
        <p:nvGrpSpPr>
          <p:cNvPr id="70" name="グループ化 69">
            <a:extLst>
              <a:ext uri="{FF2B5EF4-FFF2-40B4-BE49-F238E27FC236}">
                <a16:creationId xmlns:a16="http://schemas.microsoft.com/office/drawing/2014/main" id="{DF1A90BB-3587-E684-5ADE-A42173586C2D}"/>
              </a:ext>
            </a:extLst>
          </p:cNvPr>
          <p:cNvGrpSpPr/>
          <p:nvPr/>
        </p:nvGrpSpPr>
        <p:grpSpPr>
          <a:xfrm>
            <a:off x="2927834" y="9100661"/>
            <a:ext cx="1399898" cy="525336"/>
            <a:chOff x="2973858" y="8772091"/>
            <a:chExt cx="1399898" cy="525336"/>
          </a:xfrm>
        </p:grpSpPr>
        <p:sp>
          <p:nvSpPr>
            <p:cNvPr id="71" name="矢印: 右 70">
              <a:extLst>
                <a:ext uri="{FF2B5EF4-FFF2-40B4-BE49-F238E27FC236}">
                  <a16:creationId xmlns:a16="http://schemas.microsoft.com/office/drawing/2014/main" id="{D0B9AB61-2765-F5B1-80BC-863E8E216B92}"/>
                </a:ext>
              </a:extLst>
            </p:cNvPr>
            <p:cNvSpPr/>
            <p:nvPr/>
          </p:nvSpPr>
          <p:spPr>
            <a:xfrm rot="5400000">
              <a:off x="3418721" y="8782715"/>
              <a:ext cx="181767" cy="160519"/>
            </a:xfrm>
            <a:prstGeom prst="rightArrow">
              <a:avLst/>
            </a:prstGeom>
            <a:solidFill>
              <a:schemeClr val="accent1"/>
            </a:solidFill>
            <a:ln w="22225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633" dirty="0"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72" name="テキスト ボックス 71">
              <a:extLst>
                <a:ext uri="{FF2B5EF4-FFF2-40B4-BE49-F238E27FC236}">
                  <a16:creationId xmlns:a16="http://schemas.microsoft.com/office/drawing/2014/main" id="{89DD1B3A-4067-9392-5BA0-3853FA760A40}"/>
                </a:ext>
              </a:extLst>
            </p:cNvPr>
            <p:cNvSpPr txBox="1"/>
            <p:nvPr/>
          </p:nvSpPr>
          <p:spPr>
            <a:xfrm>
              <a:off x="2973858" y="9020428"/>
              <a:ext cx="139989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b="1" dirty="0">
                  <a:solidFill>
                    <a:srgbClr val="0070C0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次ページに続く</a:t>
              </a:r>
              <a:endParaRPr kumimoji="1" lang="en-US" altLang="ja-JP" sz="1200" b="1" dirty="0">
                <a:solidFill>
                  <a:srgbClr val="0070C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</p:grp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3C45CA9C-6476-089F-5DDC-D02AC447E455}"/>
              </a:ext>
            </a:extLst>
          </p:cNvPr>
          <p:cNvGrpSpPr/>
          <p:nvPr/>
        </p:nvGrpSpPr>
        <p:grpSpPr>
          <a:xfrm>
            <a:off x="236193" y="1612013"/>
            <a:ext cx="2124541" cy="2782065"/>
            <a:chOff x="251496" y="1838398"/>
            <a:chExt cx="2124541" cy="2782065"/>
          </a:xfrm>
        </p:grpSpPr>
        <p:pic>
          <p:nvPicPr>
            <p:cNvPr id="5" name="図 4" descr="グラフィカル ユーザー インターフェイス, アプリケーション&#10;&#10;自動的に生成された説明">
              <a:extLst>
                <a:ext uri="{FF2B5EF4-FFF2-40B4-BE49-F238E27FC236}">
                  <a16:creationId xmlns:a16="http://schemas.microsoft.com/office/drawing/2014/main" id="{2F8727F2-F556-6AD8-628D-B8D5E993CC8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2084" y="1838398"/>
              <a:ext cx="1793953" cy="2782065"/>
            </a:xfrm>
            <a:prstGeom prst="rect">
              <a:avLst/>
            </a:prstGeom>
            <a:ln w="19050">
              <a:solidFill>
                <a:srgbClr val="0070C0"/>
              </a:solidFill>
            </a:ln>
          </p:spPr>
        </p:pic>
        <p:sp>
          <p:nvSpPr>
            <p:cNvPr id="44" name="テキスト ボックス 43">
              <a:extLst>
                <a:ext uri="{FF2B5EF4-FFF2-40B4-BE49-F238E27FC236}">
                  <a16:creationId xmlns:a16="http://schemas.microsoft.com/office/drawing/2014/main" id="{CAE6B915-4C42-2A01-7E59-8512EED25007}"/>
                </a:ext>
              </a:extLst>
            </p:cNvPr>
            <p:cNvSpPr txBox="1"/>
            <p:nvPr/>
          </p:nvSpPr>
          <p:spPr>
            <a:xfrm>
              <a:off x="251496" y="2636461"/>
              <a:ext cx="330588" cy="2808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b="1" dirty="0">
                  <a:solidFill>
                    <a:srgbClr val="FF0000"/>
                  </a:solidFill>
                </a:rPr>
                <a:t>①</a:t>
              </a:r>
            </a:p>
          </p:txBody>
        </p:sp>
        <p:sp>
          <p:nvSpPr>
            <p:cNvPr id="50" name="正方形/長方形 49">
              <a:extLst>
                <a:ext uri="{FF2B5EF4-FFF2-40B4-BE49-F238E27FC236}">
                  <a16:creationId xmlns:a16="http://schemas.microsoft.com/office/drawing/2014/main" id="{3F2B8A9E-8829-7E04-7563-8F9C86F58463}"/>
                </a:ext>
              </a:extLst>
            </p:cNvPr>
            <p:cNvSpPr/>
            <p:nvPr/>
          </p:nvSpPr>
          <p:spPr>
            <a:xfrm>
              <a:off x="582084" y="2636461"/>
              <a:ext cx="301871" cy="280846"/>
            </a:xfrm>
            <a:prstGeom prst="rect">
              <a:avLst/>
            </a:prstGeom>
            <a:noFill/>
            <a:ln w="2222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633" dirty="0">
                <a:latin typeface="游ゴシック" panose="020B0400000000000000" pitchFamily="50" charset="-128"/>
              </a:endParaRPr>
            </a:p>
          </p:txBody>
        </p:sp>
      </p:grp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DAD8B768-18F2-E479-571D-34B695080B15}"/>
              </a:ext>
            </a:extLst>
          </p:cNvPr>
          <p:cNvGrpSpPr/>
          <p:nvPr/>
        </p:nvGrpSpPr>
        <p:grpSpPr>
          <a:xfrm>
            <a:off x="566781" y="5552064"/>
            <a:ext cx="6045166" cy="2262795"/>
            <a:chOff x="566782" y="5626563"/>
            <a:chExt cx="6045166" cy="2262795"/>
          </a:xfrm>
        </p:grpSpPr>
        <p:pic>
          <p:nvPicPr>
            <p:cNvPr id="18" name="図 17" descr="グラフィカル ユーザー インターフェイス&#10;&#10;自動的に生成された説明">
              <a:extLst>
                <a:ext uri="{FF2B5EF4-FFF2-40B4-BE49-F238E27FC236}">
                  <a16:creationId xmlns:a16="http://schemas.microsoft.com/office/drawing/2014/main" id="{5EE0D068-19EE-F5E5-7209-D34A7E73597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6782" y="5626563"/>
              <a:ext cx="6045166" cy="2262795"/>
            </a:xfrm>
            <a:prstGeom prst="rect">
              <a:avLst/>
            </a:prstGeom>
            <a:ln w="19050">
              <a:solidFill>
                <a:srgbClr val="0070C0"/>
              </a:solidFill>
            </a:ln>
          </p:spPr>
        </p:pic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F3E6D67C-BA5F-27D9-11AB-5D425DB425C8}"/>
                </a:ext>
              </a:extLst>
            </p:cNvPr>
            <p:cNvSpPr/>
            <p:nvPr/>
          </p:nvSpPr>
          <p:spPr>
            <a:xfrm>
              <a:off x="6040449" y="6878471"/>
              <a:ext cx="387647" cy="287219"/>
            </a:xfrm>
            <a:prstGeom prst="rect">
              <a:avLst/>
            </a:prstGeom>
            <a:noFill/>
            <a:ln w="2222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633" dirty="0">
                <a:latin typeface="游ゴシック" panose="020B0400000000000000" pitchFamily="50" charset="-128"/>
              </a:endParaRPr>
            </a:p>
          </p:txBody>
        </p:sp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A2013D7D-35CE-04EB-3F02-3666D5EFE550}"/>
                </a:ext>
              </a:extLst>
            </p:cNvPr>
            <p:cNvSpPr txBox="1"/>
            <p:nvPr/>
          </p:nvSpPr>
          <p:spPr>
            <a:xfrm>
              <a:off x="5767947" y="6888691"/>
              <a:ext cx="3092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b="1" dirty="0">
                  <a:solidFill>
                    <a:srgbClr val="FF0000"/>
                  </a:solidFill>
                </a:rPr>
                <a:t>①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57991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685062-2720-4A56-CE88-CBCDCFB309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スライド番号プレースホルダー 5">
            <a:extLst>
              <a:ext uri="{FF2B5EF4-FFF2-40B4-BE49-F238E27FC236}">
                <a16:creationId xmlns:a16="http://schemas.microsoft.com/office/drawing/2014/main" id="{FE5DF55D-ADC5-AF2C-7502-977450B4143A}"/>
              </a:ext>
            </a:extLst>
          </p:cNvPr>
          <p:cNvSpPr txBox="1">
            <a:spLocks/>
          </p:cNvSpPr>
          <p:nvPr/>
        </p:nvSpPr>
        <p:spPr>
          <a:xfrm>
            <a:off x="4843463" y="9093218"/>
            <a:ext cx="1543050" cy="516404"/>
          </a:xfrm>
          <a:prstGeom prst="rect">
            <a:avLst/>
          </a:prstGeom>
        </p:spPr>
        <p:txBody>
          <a:bodyPr vert="horz" lIns="82953" tIns="41476" rIns="82953" bIns="41476" rtlCol="0" anchor="ctr"/>
          <a:lstStyle>
            <a:defPPr>
              <a:defRPr lang="en-US"/>
            </a:defPPr>
            <a:lvl1pPr marL="0" algn="r" defTabSz="995507" rtl="0" eaLnBrk="1" latinLnBrk="0" hangingPunct="1"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97754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5507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93261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91015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88768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86522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84275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82029" algn="l" defTabSz="995507" rtl="0" eaLnBrk="1" latinLnBrk="0" hangingPunct="1"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8F8FE3-7539-4E1C-850C-3256C0784AD8}" type="slidenum">
              <a:rPr kumimoji="1" lang="ja-JP" altLang="en-US" sz="998">
                <a:latin typeface="游ゴシック" panose="020B0400000000000000" pitchFamily="50" charset="-128"/>
                <a:ea typeface="游ゴシック" panose="020B0400000000000000" pitchFamily="50" charset="-128"/>
              </a:rPr>
              <a:pPr/>
              <a:t>3</a:t>
            </a:fld>
            <a:endParaRPr kumimoji="1" lang="ja-JP" altLang="en-US" sz="998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A551027-11FB-4632-DA48-0AC9F2FA51B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3344" y="9249222"/>
            <a:ext cx="1741883" cy="527403"/>
          </a:xfrm>
        </p:spPr>
        <p:txBody>
          <a:bodyPr/>
          <a:lstStyle/>
          <a:p>
            <a:r>
              <a:rPr kumimoji="1" lang="en-US" altLang="ja-JP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Copyright © 2024</a:t>
            </a:r>
            <a:r>
              <a:rPr kumimoji="1" lang="ja-JP" altLang="en-US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kumimoji="1" lang="en-US" altLang="ja-JP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TRILLION CO.,LTD.</a:t>
            </a:r>
            <a:endParaRPr kumimoji="1" lang="ja-JP" altLang="en-US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E7F29BDD-2A37-85C0-4B38-F7935EA0AEAC}"/>
              </a:ext>
            </a:extLst>
          </p:cNvPr>
          <p:cNvGrpSpPr/>
          <p:nvPr/>
        </p:nvGrpSpPr>
        <p:grpSpPr>
          <a:xfrm>
            <a:off x="2890266" y="415749"/>
            <a:ext cx="1102898" cy="450799"/>
            <a:chOff x="1585947" y="820066"/>
            <a:chExt cx="1102898" cy="450799"/>
          </a:xfrm>
        </p:grpSpPr>
        <p:sp>
          <p:nvSpPr>
            <p:cNvPr id="10" name="矢印: 右 9">
              <a:extLst>
                <a:ext uri="{FF2B5EF4-FFF2-40B4-BE49-F238E27FC236}">
                  <a16:creationId xmlns:a16="http://schemas.microsoft.com/office/drawing/2014/main" id="{EC7E267A-5610-AB97-94AE-910EB3E75AE4}"/>
                </a:ext>
              </a:extLst>
            </p:cNvPr>
            <p:cNvSpPr/>
            <p:nvPr/>
          </p:nvSpPr>
          <p:spPr>
            <a:xfrm rot="5400000">
              <a:off x="2046512" y="1099722"/>
              <a:ext cx="181767" cy="160519"/>
            </a:xfrm>
            <a:prstGeom prst="rightArrow">
              <a:avLst/>
            </a:prstGeom>
            <a:solidFill>
              <a:schemeClr val="accent1"/>
            </a:solidFill>
            <a:ln w="22225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633" dirty="0"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E5EF4BA6-6C8F-EC59-B76A-7C6BB0E621B3}"/>
                </a:ext>
              </a:extLst>
            </p:cNvPr>
            <p:cNvSpPr txBox="1"/>
            <p:nvPr/>
          </p:nvSpPr>
          <p:spPr>
            <a:xfrm>
              <a:off x="1585947" y="820066"/>
              <a:ext cx="110289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b="1" dirty="0">
                  <a:solidFill>
                    <a:srgbClr val="0070C0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前ページより</a:t>
              </a:r>
              <a:endParaRPr kumimoji="1" lang="en-US" altLang="ja-JP" sz="1200" b="1" dirty="0">
                <a:solidFill>
                  <a:srgbClr val="0070C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</p:grp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5EB074BB-BF03-F17A-CE26-B84416DE612D}"/>
              </a:ext>
            </a:extLst>
          </p:cNvPr>
          <p:cNvSpPr txBox="1"/>
          <p:nvPr/>
        </p:nvSpPr>
        <p:spPr>
          <a:xfrm>
            <a:off x="150026" y="970166"/>
            <a:ext cx="604311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C 【</a:t>
            </a:r>
            <a:r>
              <a:rPr kumimoji="1" lang="ja-JP" altLang="en-US" sz="16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動画を閲覧する</a:t>
            </a:r>
            <a:r>
              <a:rPr kumimoji="1" lang="en-US" altLang="ja-JP" sz="16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】</a:t>
            </a:r>
          </a:p>
          <a:p>
            <a:r>
              <a:rPr kumimoji="1" lang="ja-JP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   　</a:t>
            </a:r>
            <a:r>
              <a:rPr kumimoji="1" lang="ja-JP" altLang="en-US" sz="1400" b="1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①</a:t>
            </a:r>
            <a:r>
              <a:rPr kumimoji="1" lang="ja-JP" altLang="en-US" sz="14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「映像タグ」の画像部を押してください。→動画が閲覧できます。</a:t>
            </a:r>
            <a:endParaRPr kumimoji="1" lang="en-US" altLang="ja-JP" sz="14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BC0F4077-7469-18F9-5060-B05E53B24021}"/>
              </a:ext>
            </a:extLst>
          </p:cNvPr>
          <p:cNvGrpSpPr/>
          <p:nvPr/>
        </p:nvGrpSpPr>
        <p:grpSpPr>
          <a:xfrm>
            <a:off x="399632" y="1672263"/>
            <a:ext cx="6244683" cy="5229922"/>
            <a:chOff x="457200" y="1683834"/>
            <a:chExt cx="6244683" cy="5229922"/>
          </a:xfrm>
        </p:grpSpPr>
        <p:pic>
          <p:nvPicPr>
            <p:cNvPr id="4" name="図 3" descr="グラフィカル ユーザー インターフェイス, アプリケーション&#10;&#10;自動的に生成された説明">
              <a:extLst>
                <a:ext uri="{FF2B5EF4-FFF2-40B4-BE49-F238E27FC236}">
                  <a16:creationId xmlns:a16="http://schemas.microsoft.com/office/drawing/2014/main" id="{1B3782FD-B68D-43FB-C153-09512D94C88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4164" y="1801582"/>
              <a:ext cx="6043113" cy="3839848"/>
            </a:xfrm>
            <a:prstGeom prst="rect">
              <a:avLst/>
            </a:prstGeom>
          </p:spPr>
        </p:pic>
        <p:pic>
          <p:nvPicPr>
            <p:cNvPr id="8" name="図 7" descr="グラフィカル ユーザー インターフェイス&#10;&#10;中程度の精度で自動的に生成された説明">
              <a:extLst>
                <a:ext uri="{FF2B5EF4-FFF2-40B4-BE49-F238E27FC236}">
                  <a16:creationId xmlns:a16="http://schemas.microsoft.com/office/drawing/2014/main" id="{26B30394-55D6-4715-B857-A4FB52BAA45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70242" y="4749789"/>
              <a:ext cx="317516" cy="406421"/>
            </a:xfrm>
            <a:prstGeom prst="rect">
              <a:avLst/>
            </a:prstGeom>
          </p:spPr>
        </p:pic>
        <p:pic>
          <p:nvPicPr>
            <p:cNvPr id="11" name="図 10" descr="グラフィカル ユーザー インターフェイス, アプリケーション, Word&#10;&#10;自動的に生成された説明">
              <a:extLst>
                <a:ext uri="{FF2B5EF4-FFF2-40B4-BE49-F238E27FC236}">
                  <a16:creationId xmlns:a16="http://schemas.microsoft.com/office/drawing/2014/main" id="{6819B759-5262-6E49-8C90-235BC4C4189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6201" y="5589869"/>
              <a:ext cx="6043113" cy="1174169"/>
            </a:xfrm>
            <a:prstGeom prst="rect">
              <a:avLst/>
            </a:prstGeom>
          </p:spPr>
        </p:pic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75B7D95E-184E-6417-EB96-450995671AB3}"/>
                </a:ext>
              </a:extLst>
            </p:cNvPr>
            <p:cNvSpPr/>
            <p:nvPr/>
          </p:nvSpPr>
          <p:spPr>
            <a:xfrm>
              <a:off x="457200" y="1683834"/>
              <a:ext cx="6244683" cy="5229922"/>
            </a:xfrm>
            <a:prstGeom prst="rect">
              <a:avLst/>
            </a:prstGeom>
            <a:noFill/>
            <a:ln w="190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633" dirty="0">
                <a:latin typeface="游ゴシック" panose="020B0400000000000000" pitchFamily="50" charset="-128"/>
              </a:endParaRPr>
            </a:p>
          </p:txBody>
        </p: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62F58A0D-A762-AA56-CC0F-0E725B79503B}"/>
                </a:ext>
              </a:extLst>
            </p:cNvPr>
            <p:cNvSpPr/>
            <p:nvPr/>
          </p:nvSpPr>
          <p:spPr>
            <a:xfrm>
              <a:off x="2045227" y="3141961"/>
              <a:ext cx="4341286" cy="2499469"/>
            </a:xfrm>
            <a:prstGeom prst="rect">
              <a:avLst/>
            </a:prstGeom>
            <a:noFill/>
            <a:ln w="2222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633" dirty="0">
                <a:latin typeface="游ゴシック" panose="020B0400000000000000" pitchFamily="50" charset="-128"/>
              </a:endParaRPr>
            </a:p>
          </p:txBody>
        </p:sp>
        <p:sp>
          <p:nvSpPr>
            <p:cNvPr id="16" name="正方形/長方形 15">
              <a:extLst>
                <a:ext uri="{FF2B5EF4-FFF2-40B4-BE49-F238E27FC236}">
                  <a16:creationId xmlns:a16="http://schemas.microsoft.com/office/drawing/2014/main" id="{5B38B515-E09A-69C1-3871-D2EEB5EFC5DB}"/>
                </a:ext>
              </a:extLst>
            </p:cNvPr>
            <p:cNvSpPr/>
            <p:nvPr/>
          </p:nvSpPr>
          <p:spPr>
            <a:xfrm>
              <a:off x="811272" y="3141961"/>
              <a:ext cx="508764" cy="240631"/>
            </a:xfrm>
            <a:prstGeom prst="rect">
              <a:avLst/>
            </a:prstGeom>
            <a:noFill/>
            <a:ln w="22225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633" dirty="0">
                <a:latin typeface="游ゴシック" panose="020B0400000000000000" pitchFamily="50" charset="-128"/>
              </a:endParaRPr>
            </a:p>
          </p:txBody>
        </p:sp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C597623E-BD2D-7688-4098-AF821D13AF5B}"/>
                </a:ext>
              </a:extLst>
            </p:cNvPr>
            <p:cNvSpPr txBox="1"/>
            <p:nvPr/>
          </p:nvSpPr>
          <p:spPr>
            <a:xfrm>
              <a:off x="1785327" y="3101746"/>
              <a:ext cx="330588" cy="2808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b="1" dirty="0">
                  <a:solidFill>
                    <a:srgbClr val="FF0000"/>
                  </a:solidFill>
                </a:rPr>
                <a:t>①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70400910"/>
      </p:ext>
    </p:extLst>
  </p:cSld>
  <p:clrMapOvr>
    <a:masterClrMapping/>
  </p:clrMapOvr>
</p:sld>
</file>

<file path=ppt/theme/theme1.xml><?xml version="1.0" encoding="utf-8"?>
<a:theme xmlns:a="http://schemas.openxmlformats.org/drawingml/2006/main" name="2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2225">
          <a:solidFill>
            <a:srgbClr val="FF0000"/>
          </a:solidFill>
        </a:ln>
      </a:spPr>
      <a:bodyPr rtlCol="0" anchor="ctr"/>
      <a:lstStyle>
        <a:defPPr algn="ctr">
          <a:defRPr kumimoji="1" sz="1633" dirty="0">
            <a:latin typeface="游ゴシック" panose="020B0400000000000000" pitchFamily="50" charset="-128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defRPr kumimoji="1" sz="1200" b="1" dirty="0" smtClean="0">
            <a:solidFill>
              <a:srgbClr val="FF0000"/>
            </a:solidFill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39680</TotalTime>
  <Words>241</Words>
  <Application>Microsoft Office PowerPoint</Application>
  <PresentationFormat>A4 210 x 297 mm</PresentationFormat>
  <Paragraphs>35</Paragraphs>
  <Slides>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メイリオ</vt:lpstr>
      <vt:lpstr>游ゴシック</vt:lpstr>
      <vt:lpstr>Wingdings 2</vt:lpstr>
      <vt:lpstr>2_HDOfficeLightV0</vt:lpstr>
      <vt:lpstr>3_HDOfficeLightV0</vt:lpstr>
      <vt:lpstr>学習（動画）コンテンツ</vt:lpstr>
      <vt:lpstr>動画の閲覧方法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お風呂モニタリング 取扱説明資料</dc:title>
  <dc:creator>前野 敏之</dc:creator>
  <cp:lastModifiedBy>伊藤 健吾</cp:lastModifiedBy>
  <cp:revision>912</cp:revision>
  <cp:lastPrinted>2024-09-26T04:26:17Z</cp:lastPrinted>
  <dcterms:created xsi:type="dcterms:W3CDTF">2021-10-17T23:41:58Z</dcterms:created>
  <dcterms:modified xsi:type="dcterms:W3CDTF">2024-09-26T04:26:26Z</dcterms:modified>
</cp:coreProperties>
</file>